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14" r:id="rId2"/>
  </p:sldMasterIdLst>
  <p:notesMasterIdLst>
    <p:notesMasterId r:id="rId21"/>
  </p:notesMasterIdLst>
  <p:sldIdLst>
    <p:sldId id="369" r:id="rId3"/>
    <p:sldId id="579" r:id="rId4"/>
    <p:sldId id="314" r:id="rId5"/>
    <p:sldId id="308" r:id="rId6"/>
    <p:sldId id="626" r:id="rId7"/>
    <p:sldId id="326" r:id="rId8"/>
    <p:sldId id="295" r:id="rId9"/>
    <p:sldId id="627" r:id="rId10"/>
    <p:sldId id="635" r:id="rId11"/>
    <p:sldId id="644" r:id="rId12"/>
    <p:sldId id="636" r:id="rId13"/>
    <p:sldId id="643" r:id="rId14"/>
    <p:sldId id="645" r:id="rId15"/>
    <p:sldId id="637" r:id="rId16"/>
    <p:sldId id="639" r:id="rId17"/>
    <p:sldId id="641" r:id="rId18"/>
    <p:sldId id="634" r:id="rId19"/>
    <p:sldId id="619" r:id="rId20"/>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87"/>
    <a:srgbClr val="749719"/>
    <a:srgbClr val="95C11F"/>
    <a:srgbClr val="C5D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9" autoAdjust="0"/>
    <p:restoredTop sz="94660"/>
  </p:normalViewPr>
  <p:slideViewPr>
    <p:cSldViewPr snapToGrid="0">
      <p:cViewPr varScale="1">
        <p:scale>
          <a:sx n="159" d="100"/>
          <a:sy n="159" d="100"/>
        </p:scale>
        <p:origin x="2880" y="15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64B7A1-65E5-4B3B-A932-FA5A2CCA041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336D84A-4D32-472A-B9A9-91CB23CFBDEB}">
      <dgm:prSet custT="1"/>
      <dgm:spPr/>
      <dgm:t>
        <a:bodyPr/>
        <a:lstStyle/>
        <a:p>
          <a:r>
            <a:rPr lang="en-US" sz="1700"/>
            <a:t>Gemeinnütziges Inklusionsunternehmen</a:t>
          </a:r>
        </a:p>
      </dgm:t>
    </dgm:pt>
    <dgm:pt modelId="{427AFF6E-A011-46BC-8920-232894582120}" type="parTrans" cxnId="{D1BCFD20-A1F2-44FA-92C8-432557529C3E}">
      <dgm:prSet/>
      <dgm:spPr/>
      <dgm:t>
        <a:bodyPr/>
        <a:lstStyle/>
        <a:p>
          <a:endParaRPr lang="en-US" sz="1700"/>
        </a:p>
      </dgm:t>
    </dgm:pt>
    <dgm:pt modelId="{8E87B3CA-F2A9-4E7A-B7C9-BCFB0C0E4DC1}" type="sibTrans" cxnId="{D1BCFD20-A1F2-44FA-92C8-432557529C3E}">
      <dgm:prSet custT="1"/>
      <dgm:spPr/>
      <dgm:t>
        <a:bodyPr/>
        <a:lstStyle/>
        <a:p>
          <a:endParaRPr lang="en-US" sz="1700"/>
        </a:p>
      </dgm:t>
    </dgm:pt>
    <dgm:pt modelId="{5E83D793-5D77-4E72-B935-5254C3D9485B}">
      <dgm:prSet custT="1"/>
      <dgm:spPr/>
      <dgm:t>
        <a:bodyPr/>
        <a:lstStyle/>
        <a:p>
          <a:r>
            <a:rPr lang="en-US" sz="1700" dirty="0"/>
            <a:t>AfB </a:t>
          </a:r>
          <a:r>
            <a:rPr lang="en-US" sz="1700" dirty="0" err="1"/>
            <a:t>steht</a:t>
          </a:r>
          <a:r>
            <a:rPr lang="en-US" sz="1700" dirty="0"/>
            <a:t> für “Arbeit für Menschen </a:t>
          </a:r>
          <a:r>
            <a:rPr lang="en-US" sz="1700" dirty="0" err="1"/>
            <a:t>mit</a:t>
          </a:r>
          <a:r>
            <a:rPr lang="en-US" sz="1700" dirty="0"/>
            <a:t> </a:t>
          </a:r>
          <a:r>
            <a:rPr lang="en-US" sz="1700" dirty="0" err="1"/>
            <a:t>Behinderung</a:t>
          </a:r>
          <a:r>
            <a:rPr lang="en-US" sz="1700" dirty="0"/>
            <a:t>”:</a:t>
          </a:r>
          <a:br>
            <a:rPr lang="en-US" sz="1700" dirty="0"/>
          </a:br>
          <a:r>
            <a:rPr lang="en-US" sz="1700" dirty="0"/>
            <a:t>49% der </a:t>
          </a:r>
          <a:r>
            <a:rPr lang="en-US" sz="1700" dirty="0" err="1"/>
            <a:t>rund</a:t>
          </a:r>
          <a:r>
            <a:rPr lang="en-US" sz="1700" dirty="0"/>
            <a:t> 680 </a:t>
          </a:r>
          <a:r>
            <a:rPr lang="en-US" sz="1700" dirty="0" err="1"/>
            <a:t>Kollegen;Innen</a:t>
          </a:r>
          <a:r>
            <a:rPr lang="en-US" sz="1700" dirty="0"/>
            <a:t> </a:t>
          </a:r>
          <a:r>
            <a:rPr lang="en-US" sz="1700" dirty="0" err="1"/>
            <a:t>sind</a:t>
          </a:r>
          <a:r>
            <a:rPr lang="en-US" sz="1700" dirty="0"/>
            <a:t> </a:t>
          </a:r>
          <a:r>
            <a:rPr lang="en-US" sz="1700" dirty="0" err="1"/>
            <a:t>mit</a:t>
          </a:r>
          <a:r>
            <a:rPr lang="en-US" sz="1700" dirty="0"/>
            <a:t> Handicap</a:t>
          </a:r>
        </a:p>
      </dgm:t>
    </dgm:pt>
    <dgm:pt modelId="{D5B0B244-6577-47D8-82BC-4BFB1F6DE5AC}" type="parTrans" cxnId="{6BF8525C-DF50-4D98-ABBD-B1DB956810B0}">
      <dgm:prSet/>
      <dgm:spPr/>
      <dgm:t>
        <a:bodyPr/>
        <a:lstStyle/>
        <a:p>
          <a:endParaRPr lang="en-US" sz="1700"/>
        </a:p>
      </dgm:t>
    </dgm:pt>
    <dgm:pt modelId="{8238C48F-9988-4265-A7B2-0230E326B70A}" type="sibTrans" cxnId="{6BF8525C-DF50-4D98-ABBD-B1DB956810B0}">
      <dgm:prSet custT="1"/>
      <dgm:spPr/>
      <dgm:t>
        <a:bodyPr/>
        <a:lstStyle/>
        <a:p>
          <a:endParaRPr lang="en-US" sz="1700"/>
        </a:p>
      </dgm:t>
    </dgm:pt>
    <dgm:pt modelId="{5BD6F5BB-1579-466A-920D-F0C98405006E}">
      <dgm:prSet custT="1"/>
      <dgm:spPr/>
      <dgm:t>
        <a:bodyPr/>
        <a:lstStyle/>
        <a:p>
          <a:r>
            <a:rPr lang="en-US" sz="1700" dirty="0" err="1"/>
            <a:t>Wir</a:t>
          </a:r>
          <a:r>
            <a:rPr lang="en-US" sz="1700" dirty="0"/>
            <a:t> </a:t>
          </a:r>
          <a:r>
            <a:rPr lang="en-US" sz="1700" dirty="0" err="1"/>
            <a:t>sind</a:t>
          </a:r>
          <a:r>
            <a:rPr lang="en-US" sz="1700" dirty="0"/>
            <a:t> </a:t>
          </a:r>
          <a:r>
            <a:rPr lang="en-US" sz="1700" dirty="0" err="1"/>
            <a:t>Träger</a:t>
          </a:r>
          <a:r>
            <a:rPr lang="en-US" sz="1700" dirty="0"/>
            <a:t> des </a:t>
          </a:r>
          <a:r>
            <a:rPr lang="en-US" sz="1700" dirty="0" err="1"/>
            <a:t>Deutschen</a:t>
          </a:r>
          <a:r>
            <a:rPr lang="en-US" sz="1700" dirty="0"/>
            <a:t> </a:t>
          </a:r>
          <a:r>
            <a:rPr lang="en-US" sz="1700" dirty="0" err="1"/>
            <a:t>Nachhaltigkeitspreis</a:t>
          </a:r>
          <a:r>
            <a:rPr lang="en-US" sz="1700" dirty="0"/>
            <a:t> 2024 und </a:t>
          </a:r>
          <a:r>
            <a:rPr lang="en-US" sz="1700" dirty="0" err="1"/>
            <a:t>Gewinner</a:t>
          </a:r>
          <a:r>
            <a:rPr lang="en-US" sz="1700" dirty="0"/>
            <a:t> des </a:t>
          </a:r>
          <a:r>
            <a:rPr lang="en-US" sz="1700" dirty="0" err="1"/>
            <a:t>SDGAward</a:t>
          </a:r>
          <a:r>
            <a:rPr lang="en-US" sz="1700" dirty="0"/>
            <a:t> Deutschland 2022</a:t>
          </a:r>
        </a:p>
      </dgm:t>
    </dgm:pt>
    <dgm:pt modelId="{ADE93605-24A6-4FF4-8880-6496076037C5}" type="parTrans" cxnId="{A1E5FADE-6412-4A1D-8219-2837859D5A8E}">
      <dgm:prSet/>
      <dgm:spPr/>
      <dgm:t>
        <a:bodyPr/>
        <a:lstStyle/>
        <a:p>
          <a:endParaRPr lang="en-US" sz="1700"/>
        </a:p>
      </dgm:t>
    </dgm:pt>
    <dgm:pt modelId="{BB4496FD-DF19-41B7-832F-4F97C7383FDD}" type="sibTrans" cxnId="{A1E5FADE-6412-4A1D-8219-2837859D5A8E}">
      <dgm:prSet custT="1"/>
      <dgm:spPr/>
      <dgm:t>
        <a:bodyPr/>
        <a:lstStyle/>
        <a:p>
          <a:endParaRPr lang="en-US" sz="1700"/>
        </a:p>
      </dgm:t>
    </dgm:pt>
    <dgm:pt modelId="{6A27318D-97AF-4580-9104-781DCA8A2589}">
      <dgm:prSet custT="1"/>
      <dgm:spPr/>
      <dgm:t>
        <a:bodyPr/>
        <a:lstStyle/>
        <a:p>
          <a:r>
            <a:rPr lang="en-US" sz="1700" dirty="0" err="1"/>
            <a:t>Jeder</a:t>
          </a:r>
          <a:r>
            <a:rPr lang="en-US" sz="1700" dirty="0"/>
            <a:t> </a:t>
          </a:r>
          <a:r>
            <a:rPr lang="en-US" sz="1700" dirty="0" err="1"/>
            <a:t>Kauf</a:t>
          </a:r>
          <a:r>
            <a:rPr lang="en-US" sz="1700" dirty="0"/>
            <a:t> und </a:t>
          </a:r>
          <a:r>
            <a:rPr lang="en-US" sz="1700" dirty="0" err="1"/>
            <a:t>jede</a:t>
          </a:r>
          <a:r>
            <a:rPr lang="en-US" sz="1700" dirty="0"/>
            <a:t> </a:t>
          </a:r>
          <a:r>
            <a:rPr lang="en-US" sz="1700" dirty="0" err="1"/>
            <a:t>Miete</a:t>
          </a:r>
          <a:r>
            <a:rPr lang="en-US" sz="1700" dirty="0"/>
            <a:t> </a:t>
          </a:r>
          <a:r>
            <a:rPr lang="en-US" sz="1700" dirty="0" err="1"/>
            <a:t>eines</a:t>
          </a:r>
          <a:r>
            <a:rPr lang="en-US" sz="1700" dirty="0"/>
            <a:t> AfB-</a:t>
          </a:r>
          <a:r>
            <a:rPr lang="en-US" sz="1700" dirty="0" err="1"/>
            <a:t>Geräts</a:t>
          </a:r>
          <a:r>
            <a:rPr lang="en-US" sz="1700" dirty="0"/>
            <a:t> </a:t>
          </a:r>
          <a:r>
            <a:rPr lang="en-US" sz="1700" dirty="0" err="1"/>
            <a:t>unterstützt</a:t>
          </a:r>
          <a:r>
            <a:rPr lang="en-US" sz="1700" dirty="0"/>
            <a:t> </a:t>
          </a:r>
          <a:r>
            <a:rPr lang="en-US" sz="1700" dirty="0" err="1"/>
            <a:t>unser</a:t>
          </a:r>
          <a:r>
            <a:rPr lang="en-US" sz="1700" dirty="0"/>
            <a:t> </a:t>
          </a:r>
          <a:r>
            <a:rPr lang="en-US" sz="1700" dirty="0" err="1"/>
            <a:t>sozialunternehmerisches</a:t>
          </a:r>
          <a:r>
            <a:rPr lang="en-US" sz="1700" dirty="0"/>
            <a:t> </a:t>
          </a:r>
          <a:r>
            <a:rPr lang="en-US" sz="1700" dirty="0" err="1"/>
            <a:t>Geschäftsmodell</a:t>
          </a:r>
          <a:endParaRPr lang="en-US" sz="1700" dirty="0"/>
        </a:p>
      </dgm:t>
    </dgm:pt>
    <dgm:pt modelId="{B7A3D389-3F92-4A22-B344-425F9E1E4F6C}" type="parTrans" cxnId="{44DF4226-C278-4B8D-8CCF-DF26BC2392CD}">
      <dgm:prSet/>
      <dgm:spPr/>
      <dgm:t>
        <a:bodyPr/>
        <a:lstStyle/>
        <a:p>
          <a:endParaRPr lang="en-US" sz="1700"/>
        </a:p>
      </dgm:t>
    </dgm:pt>
    <dgm:pt modelId="{2C55266C-592D-4335-A737-F8C7EB8A5E26}" type="sibTrans" cxnId="{44DF4226-C278-4B8D-8CCF-DF26BC2392CD}">
      <dgm:prSet custT="1"/>
      <dgm:spPr/>
      <dgm:t>
        <a:bodyPr/>
        <a:lstStyle/>
        <a:p>
          <a:endParaRPr lang="en-US" sz="1700"/>
        </a:p>
      </dgm:t>
    </dgm:pt>
    <dgm:pt modelId="{EA3A57FC-3282-4F77-8315-6A97B72CF71F}">
      <dgm:prSet custT="1"/>
      <dgm:spPr/>
      <dgm:t>
        <a:bodyPr/>
        <a:lstStyle/>
        <a:p>
          <a:r>
            <a:rPr lang="en-US" sz="1700" dirty="0"/>
            <a:t>AfB </a:t>
          </a:r>
          <a:r>
            <a:rPr lang="en-US" sz="1700" dirty="0" err="1"/>
            <a:t>ist</a:t>
          </a:r>
          <a:r>
            <a:rPr lang="en-US" sz="1700" dirty="0"/>
            <a:t> </a:t>
          </a:r>
          <a:r>
            <a:rPr lang="en-US" sz="1700" dirty="0" err="1"/>
            <a:t>zertifizierter</a:t>
          </a:r>
          <a:r>
            <a:rPr lang="en-US" sz="1700" dirty="0"/>
            <a:t> IT-</a:t>
          </a:r>
          <a:r>
            <a:rPr lang="en-US" sz="1700" dirty="0" err="1"/>
            <a:t>Refurbisher</a:t>
          </a:r>
          <a:r>
            <a:rPr lang="en-US" sz="1700" dirty="0"/>
            <a:t> und </a:t>
          </a:r>
          <a:r>
            <a:rPr lang="en-US" sz="1700" dirty="0" err="1"/>
            <a:t>leistet</a:t>
          </a:r>
          <a:r>
            <a:rPr lang="en-US" sz="1700" dirty="0"/>
            <a:t> </a:t>
          </a:r>
          <a:r>
            <a:rPr lang="en-US" sz="1700" dirty="0" err="1"/>
            <a:t>einen</a:t>
          </a:r>
          <a:r>
            <a:rPr lang="en-US" sz="1700" dirty="0"/>
            <a:t> </a:t>
          </a:r>
          <a:r>
            <a:rPr lang="en-US" sz="1700" dirty="0" err="1"/>
            <a:t>aktiven</a:t>
          </a:r>
          <a:r>
            <a:rPr lang="en-US" sz="1700" dirty="0"/>
            <a:t> </a:t>
          </a:r>
          <a:r>
            <a:rPr lang="en-US" sz="1700" dirty="0" err="1"/>
            <a:t>Beitrag</a:t>
          </a:r>
          <a:r>
            <a:rPr lang="en-US" sz="1700" dirty="0"/>
            <a:t> </a:t>
          </a:r>
          <a:r>
            <a:rPr lang="en-US" sz="1700" dirty="0" err="1"/>
            <a:t>zu</a:t>
          </a:r>
          <a:r>
            <a:rPr lang="en-US" sz="1700" dirty="0"/>
            <a:t> </a:t>
          </a:r>
          <a:r>
            <a:rPr lang="en-US" sz="1700" dirty="0" err="1"/>
            <a:t>Kreislaufwirtschaft</a:t>
          </a:r>
          <a:r>
            <a:rPr lang="en-US" sz="1700" dirty="0"/>
            <a:t> und </a:t>
          </a:r>
          <a:r>
            <a:rPr lang="en-US" sz="1700" dirty="0" err="1"/>
            <a:t>Umweltschutz</a:t>
          </a:r>
          <a:endParaRPr lang="en-US" sz="1700" dirty="0"/>
        </a:p>
      </dgm:t>
    </dgm:pt>
    <dgm:pt modelId="{94D60BD1-7528-4B97-A697-E02EAE8F92DE}" type="parTrans" cxnId="{C1E7811E-42A2-4209-A253-A9BBC6944668}">
      <dgm:prSet/>
      <dgm:spPr/>
      <dgm:t>
        <a:bodyPr/>
        <a:lstStyle/>
        <a:p>
          <a:endParaRPr lang="en-US" sz="1700"/>
        </a:p>
      </dgm:t>
    </dgm:pt>
    <dgm:pt modelId="{51FE5742-4B15-400A-B88F-35C0CFB27615}" type="sibTrans" cxnId="{C1E7811E-42A2-4209-A253-A9BBC6944668}">
      <dgm:prSet/>
      <dgm:spPr/>
      <dgm:t>
        <a:bodyPr/>
        <a:lstStyle/>
        <a:p>
          <a:endParaRPr lang="en-US" sz="1700"/>
        </a:p>
      </dgm:t>
    </dgm:pt>
    <dgm:pt modelId="{50B9A148-513E-4A2F-BF2C-D080462757FD}" type="pres">
      <dgm:prSet presAssocID="{BC64B7A1-65E5-4B3B-A932-FA5A2CCA041C}" presName="outerComposite" presStyleCnt="0">
        <dgm:presLayoutVars>
          <dgm:chMax val="5"/>
          <dgm:dir/>
          <dgm:resizeHandles val="exact"/>
        </dgm:presLayoutVars>
      </dgm:prSet>
      <dgm:spPr/>
    </dgm:pt>
    <dgm:pt modelId="{D1BC5963-ECD2-4864-8885-4ACC61F971D3}" type="pres">
      <dgm:prSet presAssocID="{BC64B7A1-65E5-4B3B-A932-FA5A2CCA041C}" presName="dummyMaxCanvas" presStyleCnt="0">
        <dgm:presLayoutVars/>
      </dgm:prSet>
      <dgm:spPr/>
    </dgm:pt>
    <dgm:pt modelId="{B3388B5A-053D-4E0F-8123-BAB4CE970958}" type="pres">
      <dgm:prSet presAssocID="{BC64B7A1-65E5-4B3B-A932-FA5A2CCA041C}" presName="FiveNodes_1" presStyleLbl="node1" presStyleIdx="0" presStyleCnt="5" custLinFactNeighborX="-3134" custLinFactNeighborY="-9885">
        <dgm:presLayoutVars>
          <dgm:bulletEnabled val="1"/>
        </dgm:presLayoutVars>
      </dgm:prSet>
      <dgm:spPr/>
    </dgm:pt>
    <dgm:pt modelId="{E26862EF-7E87-4F0E-A409-DA459D28D8D3}" type="pres">
      <dgm:prSet presAssocID="{BC64B7A1-65E5-4B3B-A932-FA5A2CCA041C}" presName="FiveNodes_2" presStyleLbl="node1" presStyleIdx="1" presStyleCnt="5">
        <dgm:presLayoutVars>
          <dgm:bulletEnabled val="1"/>
        </dgm:presLayoutVars>
      </dgm:prSet>
      <dgm:spPr/>
    </dgm:pt>
    <dgm:pt modelId="{C510D45D-72E2-4E63-982D-EBD61C9A292E}" type="pres">
      <dgm:prSet presAssocID="{BC64B7A1-65E5-4B3B-A932-FA5A2CCA041C}" presName="FiveNodes_3" presStyleLbl="node1" presStyleIdx="2" presStyleCnt="5">
        <dgm:presLayoutVars>
          <dgm:bulletEnabled val="1"/>
        </dgm:presLayoutVars>
      </dgm:prSet>
      <dgm:spPr/>
    </dgm:pt>
    <dgm:pt modelId="{66D12EAE-767E-43EA-BCC3-EDD22D7AAF81}" type="pres">
      <dgm:prSet presAssocID="{BC64B7A1-65E5-4B3B-A932-FA5A2CCA041C}" presName="FiveNodes_4" presStyleLbl="node1" presStyleIdx="3" presStyleCnt="5">
        <dgm:presLayoutVars>
          <dgm:bulletEnabled val="1"/>
        </dgm:presLayoutVars>
      </dgm:prSet>
      <dgm:spPr/>
    </dgm:pt>
    <dgm:pt modelId="{3BFCD773-40B4-45FE-8F15-9613850CA950}" type="pres">
      <dgm:prSet presAssocID="{BC64B7A1-65E5-4B3B-A932-FA5A2CCA041C}" presName="FiveNodes_5" presStyleLbl="node1" presStyleIdx="4" presStyleCnt="5">
        <dgm:presLayoutVars>
          <dgm:bulletEnabled val="1"/>
        </dgm:presLayoutVars>
      </dgm:prSet>
      <dgm:spPr/>
    </dgm:pt>
    <dgm:pt modelId="{CEC94159-9FE9-4574-8500-4FF0C5B2F6E8}" type="pres">
      <dgm:prSet presAssocID="{BC64B7A1-65E5-4B3B-A932-FA5A2CCA041C}" presName="FiveConn_1-2" presStyleLbl="fgAccFollowNode1" presStyleIdx="0" presStyleCnt="4">
        <dgm:presLayoutVars>
          <dgm:bulletEnabled val="1"/>
        </dgm:presLayoutVars>
      </dgm:prSet>
      <dgm:spPr/>
    </dgm:pt>
    <dgm:pt modelId="{51580E57-088D-428B-AD8F-EA4F89CA0E92}" type="pres">
      <dgm:prSet presAssocID="{BC64B7A1-65E5-4B3B-A932-FA5A2CCA041C}" presName="FiveConn_2-3" presStyleLbl="fgAccFollowNode1" presStyleIdx="1" presStyleCnt="4">
        <dgm:presLayoutVars>
          <dgm:bulletEnabled val="1"/>
        </dgm:presLayoutVars>
      </dgm:prSet>
      <dgm:spPr/>
    </dgm:pt>
    <dgm:pt modelId="{3CA26498-04BF-4536-8E08-73DB81086D42}" type="pres">
      <dgm:prSet presAssocID="{BC64B7A1-65E5-4B3B-A932-FA5A2CCA041C}" presName="FiveConn_3-4" presStyleLbl="fgAccFollowNode1" presStyleIdx="2" presStyleCnt="4">
        <dgm:presLayoutVars>
          <dgm:bulletEnabled val="1"/>
        </dgm:presLayoutVars>
      </dgm:prSet>
      <dgm:spPr/>
    </dgm:pt>
    <dgm:pt modelId="{560CA2F1-9BE5-4B69-BDF7-1420E7511AC4}" type="pres">
      <dgm:prSet presAssocID="{BC64B7A1-65E5-4B3B-A932-FA5A2CCA041C}" presName="FiveConn_4-5" presStyleLbl="fgAccFollowNode1" presStyleIdx="3" presStyleCnt="4">
        <dgm:presLayoutVars>
          <dgm:bulletEnabled val="1"/>
        </dgm:presLayoutVars>
      </dgm:prSet>
      <dgm:spPr/>
    </dgm:pt>
    <dgm:pt modelId="{EDBA3351-5959-4062-B554-96DE515B966C}" type="pres">
      <dgm:prSet presAssocID="{BC64B7A1-65E5-4B3B-A932-FA5A2CCA041C}" presName="FiveNodes_1_text" presStyleLbl="node1" presStyleIdx="4" presStyleCnt="5">
        <dgm:presLayoutVars>
          <dgm:bulletEnabled val="1"/>
        </dgm:presLayoutVars>
      </dgm:prSet>
      <dgm:spPr/>
    </dgm:pt>
    <dgm:pt modelId="{41372000-0D3B-4829-BD4D-45DFBD8B7635}" type="pres">
      <dgm:prSet presAssocID="{BC64B7A1-65E5-4B3B-A932-FA5A2CCA041C}" presName="FiveNodes_2_text" presStyleLbl="node1" presStyleIdx="4" presStyleCnt="5">
        <dgm:presLayoutVars>
          <dgm:bulletEnabled val="1"/>
        </dgm:presLayoutVars>
      </dgm:prSet>
      <dgm:spPr/>
    </dgm:pt>
    <dgm:pt modelId="{501B06A4-8EA1-4B92-9163-972ACC3FDAA5}" type="pres">
      <dgm:prSet presAssocID="{BC64B7A1-65E5-4B3B-A932-FA5A2CCA041C}" presName="FiveNodes_3_text" presStyleLbl="node1" presStyleIdx="4" presStyleCnt="5">
        <dgm:presLayoutVars>
          <dgm:bulletEnabled val="1"/>
        </dgm:presLayoutVars>
      </dgm:prSet>
      <dgm:spPr/>
    </dgm:pt>
    <dgm:pt modelId="{6058CCDC-0BE5-4B9F-AE2F-6126ACCFADC5}" type="pres">
      <dgm:prSet presAssocID="{BC64B7A1-65E5-4B3B-A932-FA5A2CCA041C}" presName="FiveNodes_4_text" presStyleLbl="node1" presStyleIdx="4" presStyleCnt="5">
        <dgm:presLayoutVars>
          <dgm:bulletEnabled val="1"/>
        </dgm:presLayoutVars>
      </dgm:prSet>
      <dgm:spPr/>
    </dgm:pt>
    <dgm:pt modelId="{234E9520-ACD6-4278-8D62-D934D0AF93B3}" type="pres">
      <dgm:prSet presAssocID="{BC64B7A1-65E5-4B3B-A932-FA5A2CCA041C}" presName="FiveNodes_5_text" presStyleLbl="node1" presStyleIdx="4" presStyleCnt="5">
        <dgm:presLayoutVars>
          <dgm:bulletEnabled val="1"/>
        </dgm:presLayoutVars>
      </dgm:prSet>
      <dgm:spPr/>
    </dgm:pt>
  </dgm:ptLst>
  <dgm:cxnLst>
    <dgm:cxn modelId="{C1E7811E-42A2-4209-A253-A9BBC6944668}" srcId="{BC64B7A1-65E5-4B3B-A932-FA5A2CCA041C}" destId="{EA3A57FC-3282-4F77-8315-6A97B72CF71F}" srcOrd="4" destOrd="0" parTransId="{94D60BD1-7528-4B97-A697-E02EAE8F92DE}" sibTransId="{51FE5742-4B15-400A-B88F-35C0CFB27615}"/>
    <dgm:cxn modelId="{D1BCFD20-A1F2-44FA-92C8-432557529C3E}" srcId="{BC64B7A1-65E5-4B3B-A932-FA5A2CCA041C}" destId="{6336D84A-4D32-472A-B9A9-91CB23CFBDEB}" srcOrd="0" destOrd="0" parTransId="{427AFF6E-A011-46BC-8920-232894582120}" sibTransId="{8E87B3CA-F2A9-4E7A-B7C9-BCFB0C0E4DC1}"/>
    <dgm:cxn modelId="{44DF4226-C278-4B8D-8CCF-DF26BC2392CD}" srcId="{BC64B7A1-65E5-4B3B-A932-FA5A2CCA041C}" destId="{6A27318D-97AF-4580-9104-781DCA8A2589}" srcOrd="3" destOrd="0" parTransId="{B7A3D389-3F92-4A22-B344-425F9E1E4F6C}" sibTransId="{2C55266C-592D-4335-A737-F8C7EB8A5E26}"/>
    <dgm:cxn modelId="{0277AC35-2A9E-4DCA-B982-EBB0B7B1B960}" type="presOf" srcId="{5E83D793-5D77-4E72-B935-5254C3D9485B}" destId="{41372000-0D3B-4829-BD4D-45DFBD8B7635}" srcOrd="1" destOrd="0" presId="urn:microsoft.com/office/officeart/2005/8/layout/vProcess5"/>
    <dgm:cxn modelId="{6BF8525C-DF50-4D98-ABBD-B1DB956810B0}" srcId="{BC64B7A1-65E5-4B3B-A932-FA5A2CCA041C}" destId="{5E83D793-5D77-4E72-B935-5254C3D9485B}" srcOrd="1" destOrd="0" parTransId="{D5B0B244-6577-47D8-82BC-4BFB1F6DE5AC}" sibTransId="{8238C48F-9988-4265-A7B2-0230E326B70A}"/>
    <dgm:cxn modelId="{33178F5E-8A0A-46C0-858A-A9427F5E2427}" type="presOf" srcId="{6A27318D-97AF-4580-9104-781DCA8A2589}" destId="{6058CCDC-0BE5-4B9F-AE2F-6126ACCFADC5}" srcOrd="1" destOrd="0" presId="urn:microsoft.com/office/officeart/2005/8/layout/vProcess5"/>
    <dgm:cxn modelId="{30F3A745-3824-4A55-96BE-151233A8391C}" type="presOf" srcId="{8E87B3CA-F2A9-4E7A-B7C9-BCFB0C0E4DC1}" destId="{CEC94159-9FE9-4574-8500-4FF0C5B2F6E8}" srcOrd="0" destOrd="0" presId="urn:microsoft.com/office/officeart/2005/8/layout/vProcess5"/>
    <dgm:cxn modelId="{32D4BA48-C61C-4E33-9F0C-5591E154C694}" type="presOf" srcId="{8238C48F-9988-4265-A7B2-0230E326B70A}" destId="{51580E57-088D-428B-AD8F-EA4F89CA0E92}" srcOrd="0" destOrd="0" presId="urn:microsoft.com/office/officeart/2005/8/layout/vProcess5"/>
    <dgm:cxn modelId="{CB413851-4543-433B-B5EB-15483BEAA024}" type="presOf" srcId="{5BD6F5BB-1579-466A-920D-F0C98405006E}" destId="{501B06A4-8EA1-4B92-9163-972ACC3FDAA5}" srcOrd="1" destOrd="0" presId="urn:microsoft.com/office/officeart/2005/8/layout/vProcess5"/>
    <dgm:cxn modelId="{87D97F73-00B3-46B6-85DF-555EB79466B3}" type="presOf" srcId="{5BD6F5BB-1579-466A-920D-F0C98405006E}" destId="{C510D45D-72E2-4E63-982D-EBD61C9A292E}" srcOrd="0" destOrd="0" presId="urn:microsoft.com/office/officeart/2005/8/layout/vProcess5"/>
    <dgm:cxn modelId="{D2250D55-F534-48FF-BF47-E7908F851107}" type="presOf" srcId="{EA3A57FC-3282-4F77-8315-6A97B72CF71F}" destId="{234E9520-ACD6-4278-8D62-D934D0AF93B3}" srcOrd="1" destOrd="0" presId="urn:microsoft.com/office/officeart/2005/8/layout/vProcess5"/>
    <dgm:cxn modelId="{4803857C-E133-4373-A512-7774DC4FC244}" type="presOf" srcId="{6A27318D-97AF-4580-9104-781DCA8A2589}" destId="{66D12EAE-767E-43EA-BCC3-EDD22D7AAF81}" srcOrd="0" destOrd="0" presId="urn:microsoft.com/office/officeart/2005/8/layout/vProcess5"/>
    <dgm:cxn modelId="{B21A848B-4CAE-475D-8E6B-69859C72A4ED}" type="presOf" srcId="{2C55266C-592D-4335-A737-F8C7EB8A5E26}" destId="{560CA2F1-9BE5-4B69-BDF7-1420E7511AC4}" srcOrd="0" destOrd="0" presId="urn:microsoft.com/office/officeart/2005/8/layout/vProcess5"/>
    <dgm:cxn modelId="{5BA7379C-6839-4136-8D03-179EB2FF029D}" type="presOf" srcId="{BB4496FD-DF19-41B7-832F-4F97C7383FDD}" destId="{3CA26498-04BF-4536-8E08-73DB81086D42}" srcOrd="0" destOrd="0" presId="urn:microsoft.com/office/officeart/2005/8/layout/vProcess5"/>
    <dgm:cxn modelId="{8950EFA4-3A47-4A43-9928-AD480B7D305A}" type="presOf" srcId="{BC64B7A1-65E5-4B3B-A932-FA5A2CCA041C}" destId="{50B9A148-513E-4A2F-BF2C-D080462757FD}" srcOrd="0" destOrd="0" presId="urn:microsoft.com/office/officeart/2005/8/layout/vProcess5"/>
    <dgm:cxn modelId="{A455E8A6-087C-452A-A524-871C775986F0}" type="presOf" srcId="{6336D84A-4D32-472A-B9A9-91CB23CFBDEB}" destId="{EDBA3351-5959-4062-B554-96DE515B966C}" srcOrd="1" destOrd="0" presId="urn:microsoft.com/office/officeart/2005/8/layout/vProcess5"/>
    <dgm:cxn modelId="{E96312B6-3A12-4EEC-9415-4590A29DBF5C}" type="presOf" srcId="{EA3A57FC-3282-4F77-8315-6A97B72CF71F}" destId="{3BFCD773-40B4-45FE-8F15-9613850CA950}" srcOrd="0" destOrd="0" presId="urn:microsoft.com/office/officeart/2005/8/layout/vProcess5"/>
    <dgm:cxn modelId="{59E636CD-0220-44DB-9AC0-CF86E4CB5807}" type="presOf" srcId="{5E83D793-5D77-4E72-B935-5254C3D9485B}" destId="{E26862EF-7E87-4F0E-A409-DA459D28D8D3}" srcOrd="0" destOrd="0" presId="urn:microsoft.com/office/officeart/2005/8/layout/vProcess5"/>
    <dgm:cxn modelId="{A1E5FADE-6412-4A1D-8219-2837859D5A8E}" srcId="{BC64B7A1-65E5-4B3B-A932-FA5A2CCA041C}" destId="{5BD6F5BB-1579-466A-920D-F0C98405006E}" srcOrd="2" destOrd="0" parTransId="{ADE93605-24A6-4FF4-8880-6496076037C5}" sibTransId="{BB4496FD-DF19-41B7-832F-4F97C7383FDD}"/>
    <dgm:cxn modelId="{0FD101F7-1E39-465B-8721-097B077D4D08}" type="presOf" srcId="{6336D84A-4D32-472A-B9A9-91CB23CFBDEB}" destId="{B3388B5A-053D-4E0F-8123-BAB4CE970958}" srcOrd="0" destOrd="0" presId="urn:microsoft.com/office/officeart/2005/8/layout/vProcess5"/>
    <dgm:cxn modelId="{4E0A022B-FA75-42A2-BBF8-33B5F5CB3561}" type="presParOf" srcId="{50B9A148-513E-4A2F-BF2C-D080462757FD}" destId="{D1BC5963-ECD2-4864-8885-4ACC61F971D3}" srcOrd="0" destOrd="0" presId="urn:microsoft.com/office/officeart/2005/8/layout/vProcess5"/>
    <dgm:cxn modelId="{AC24E20A-B2F9-4304-BD26-F1E66CB53FBB}" type="presParOf" srcId="{50B9A148-513E-4A2F-BF2C-D080462757FD}" destId="{B3388B5A-053D-4E0F-8123-BAB4CE970958}" srcOrd="1" destOrd="0" presId="urn:microsoft.com/office/officeart/2005/8/layout/vProcess5"/>
    <dgm:cxn modelId="{EFBCFF6F-91C4-4F3C-8DFF-3A806973D765}" type="presParOf" srcId="{50B9A148-513E-4A2F-BF2C-D080462757FD}" destId="{E26862EF-7E87-4F0E-A409-DA459D28D8D3}" srcOrd="2" destOrd="0" presId="urn:microsoft.com/office/officeart/2005/8/layout/vProcess5"/>
    <dgm:cxn modelId="{D2D49D8B-FE3C-47E6-AAD8-55E00502171A}" type="presParOf" srcId="{50B9A148-513E-4A2F-BF2C-D080462757FD}" destId="{C510D45D-72E2-4E63-982D-EBD61C9A292E}" srcOrd="3" destOrd="0" presId="urn:microsoft.com/office/officeart/2005/8/layout/vProcess5"/>
    <dgm:cxn modelId="{ECBB6D2E-175D-407F-A7BB-AD8C955F89D1}" type="presParOf" srcId="{50B9A148-513E-4A2F-BF2C-D080462757FD}" destId="{66D12EAE-767E-43EA-BCC3-EDD22D7AAF81}" srcOrd="4" destOrd="0" presId="urn:microsoft.com/office/officeart/2005/8/layout/vProcess5"/>
    <dgm:cxn modelId="{5BB245E3-9C46-499F-8F59-AA8856271803}" type="presParOf" srcId="{50B9A148-513E-4A2F-BF2C-D080462757FD}" destId="{3BFCD773-40B4-45FE-8F15-9613850CA950}" srcOrd="5" destOrd="0" presId="urn:microsoft.com/office/officeart/2005/8/layout/vProcess5"/>
    <dgm:cxn modelId="{2BA00294-55E9-43B9-B469-143E69F3814D}" type="presParOf" srcId="{50B9A148-513E-4A2F-BF2C-D080462757FD}" destId="{CEC94159-9FE9-4574-8500-4FF0C5B2F6E8}" srcOrd="6" destOrd="0" presId="urn:microsoft.com/office/officeart/2005/8/layout/vProcess5"/>
    <dgm:cxn modelId="{87747E69-C388-4D70-87E2-432E4E436B41}" type="presParOf" srcId="{50B9A148-513E-4A2F-BF2C-D080462757FD}" destId="{51580E57-088D-428B-AD8F-EA4F89CA0E92}" srcOrd="7" destOrd="0" presId="urn:microsoft.com/office/officeart/2005/8/layout/vProcess5"/>
    <dgm:cxn modelId="{FA7CAA9C-FF19-4F76-841A-AAFA20FED622}" type="presParOf" srcId="{50B9A148-513E-4A2F-BF2C-D080462757FD}" destId="{3CA26498-04BF-4536-8E08-73DB81086D42}" srcOrd="8" destOrd="0" presId="urn:microsoft.com/office/officeart/2005/8/layout/vProcess5"/>
    <dgm:cxn modelId="{B4E01EB7-686A-46F8-88F2-FFDC3396FBCF}" type="presParOf" srcId="{50B9A148-513E-4A2F-BF2C-D080462757FD}" destId="{560CA2F1-9BE5-4B69-BDF7-1420E7511AC4}" srcOrd="9" destOrd="0" presId="urn:microsoft.com/office/officeart/2005/8/layout/vProcess5"/>
    <dgm:cxn modelId="{B86B8556-8D3E-457E-B833-AEBEA1C72B7F}" type="presParOf" srcId="{50B9A148-513E-4A2F-BF2C-D080462757FD}" destId="{EDBA3351-5959-4062-B554-96DE515B966C}" srcOrd="10" destOrd="0" presId="urn:microsoft.com/office/officeart/2005/8/layout/vProcess5"/>
    <dgm:cxn modelId="{9D9AA18E-6480-43EF-8F25-D11A2667019A}" type="presParOf" srcId="{50B9A148-513E-4A2F-BF2C-D080462757FD}" destId="{41372000-0D3B-4829-BD4D-45DFBD8B7635}" srcOrd="11" destOrd="0" presId="urn:microsoft.com/office/officeart/2005/8/layout/vProcess5"/>
    <dgm:cxn modelId="{5EC6CE0F-328E-41B3-A02B-CBB9E5BE0AAA}" type="presParOf" srcId="{50B9A148-513E-4A2F-BF2C-D080462757FD}" destId="{501B06A4-8EA1-4B92-9163-972ACC3FDAA5}" srcOrd="12" destOrd="0" presId="urn:microsoft.com/office/officeart/2005/8/layout/vProcess5"/>
    <dgm:cxn modelId="{15908A5C-B799-4B5B-9E76-2204C0F6F04E}" type="presParOf" srcId="{50B9A148-513E-4A2F-BF2C-D080462757FD}" destId="{6058CCDC-0BE5-4B9F-AE2F-6126ACCFADC5}" srcOrd="13" destOrd="0" presId="urn:microsoft.com/office/officeart/2005/8/layout/vProcess5"/>
    <dgm:cxn modelId="{A4797B45-EC01-4FC1-BC8E-62D8F56E289B}" type="presParOf" srcId="{50B9A148-513E-4A2F-BF2C-D080462757FD}" destId="{234E9520-ACD6-4278-8D62-D934D0AF93B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2E19C2-1609-4F9A-A458-62255BA075B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95ECBD4-7E9D-46B3-B30A-DC59C6B26C0B}">
      <dgm:prSet/>
      <dgm:spPr/>
      <dgm:t>
        <a:bodyPr/>
        <a:lstStyle/>
        <a:p>
          <a:r>
            <a:rPr lang="de-DE" b="1" dirty="0"/>
            <a:t>Elternfinanzierte Tablet-Klassen </a:t>
          </a:r>
          <a:endParaRPr lang="en-US" dirty="0"/>
        </a:p>
      </dgm:t>
    </dgm:pt>
    <dgm:pt modelId="{268A6F2E-3CA4-4E39-BBA4-D7B8109EA9B7}" type="parTrans" cxnId="{8ECBC334-B152-4E18-82E9-71028F0842EB}">
      <dgm:prSet/>
      <dgm:spPr/>
      <dgm:t>
        <a:bodyPr/>
        <a:lstStyle/>
        <a:p>
          <a:endParaRPr lang="en-US"/>
        </a:p>
      </dgm:t>
    </dgm:pt>
    <dgm:pt modelId="{948BC4E2-DBA5-4902-A13C-0600155270B3}" type="sibTrans" cxnId="{8ECBC334-B152-4E18-82E9-71028F0842EB}">
      <dgm:prSet/>
      <dgm:spPr/>
      <dgm:t>
        <a:bodyPr/>
        <a:lstStyle/>
        <a:p>
          <a:endParaRPr lang="en-US"/>
        </a:p>
      </dgm:t>
    </dgm:pt>
    <dgm:pt modelId="{7F893F0D-1AD3-4719-A05F-B7C572A2EC63}">
      <dgm:prSet/>
      <dgm:spPr/>
      <dgm:t>
        <a:bodyPr/>
        <a:lstStyle/>
        <a:p>
          <a:r>
            <a:rPr lang="de-DE"/>
            <a:t>Einheitliche Geräte für reibungslosen Unterricht</a:t>
          </a:r>
          <a:endParaRPr lang="en-US"/>
        </a:p>
      </dgm:t>
    </dgm:pt>
    <dgm:pt modelId="{333222D6-D174-4130-B6D2-4E3768BB2A08}" type="parTrans" cxnId="{72110292-B45A-4133-A8C0-9D60EAE12645}">
      <dgm:prSet/>
      <dgm:spPr/>
      <dgm:t>
        <a:bodyPr/>
        <a:lstStyle/>
        <a:p>
          <a:endParaRPr lang="en-US"/>
        </a:p>
      </dgm:t>
    </dgm:pt>
    <dgm:pt modelId="{908EB2BA-7CC1-4E3D-87F7-AF8A979DA150}" type="sibTrans" cxnId="{72110292-B45A-4133-A8C0-9D60EAE12645}">
      <dgm:prSet/>
      <dgm:spPr/>
      <dgm:t>
        <a:bodyPr/>
        <a:lstStyle/>
        <a:p>
          <a:endParaRPr lang="en-US"/>
        </a:p>
      </dgm:t>
    </dgm:pt>
    <dgm:pt modelId="{9AC0B6A8-0356-4BE1-AA3E-63B3770870AB}">
      <dgm:prSet/>
      <dgm:spPr/>
      <dgm:t>
        <a:bodyPr/>
        <a:lstStyle/>
        <a:p>
          <a:r>
            <a:rPr lang="de-DE" dirty="0"/>
            <a:t>Wahl zwischen Kauf oder Miete</a:t>
          </a:r>
          <a:endParaRPr lang="en-US" dirty="0"/>
        </a:p>
      </dgm:t>
    </dgm:pt>
    <dgm:pt modelId="{847AF296-8616-441E-B6DF-E707A563A30E}" type="parTrans" cxnId="{84D7FD96-27B9-4D02-B37D-489E14184C3F}">
      <dgm:prSet/>
      <dgm:spPr/>
      <dgm:t>
        <a:bodyPr/>
        <a:lstStyle/>
        <a:p>
          <a:endParaRPr lang="en-US"/>
        </a:p>
      </dgm:t>
    </dgm:pt>
    <dgm:pt modelId="{870D21A7-BF08-49CD-B5B3-6484B0F907F6}" type="sibTrans" cxnId="{84D7FD96-27B9-4D02-B37D-489E14184C3F}">
      <dgm:prSet/>
      <dgm:spPr/>
      <dgm:t>
        <a:bodyPr/>
        <a:lstStyle/>
        <a:p>
          <a:endParaRPr lang="en-US"/>
        </a:p>
      </dgm:t>
    </dgm:pt>
    <dgm:pt modelId="{F14E653A-69AC-4E74-9734-6C15018ED319}">
      <dgm:prSet/>
      <dgm:spPr/>
      <dgm:t>
        <a:bodyPr/>
        <a:lstStyle/>
        <a:p>
          <a:r>
            <a:rPr lang="de-DE" dirty="0"/>
            <a:t>Ohne Bankkredit und ohne Schufa-Auskunft</a:t>
          </a:r>
          <a:endParaRPr lang="en-US" dirty="0"/>
        </a:p>
      </dgm:t>
    </dgm:pt>
    <dgm:pt modelId="{BCD79363-D4AF-4839-B8A4-9871CC7FF1EE}" type="parTrans" cxnId="{D27CA8DF-CD41-4EA7-8BF2-2080AA2CDB9A}">
      <dgm:prSet/>
      <dgm:spPr/>
      <dgm:t>
        <a:bodyPr/>
        <a:lstStyle/>
        <a:p>
          <a:endParaRPr lang="en-US"/>
        </a:p>
      </dgm:t>
    </dgm:pt>
    <dgm:pt modelId="{35157387-4225-4467-B6A1-AC37D79A6124}" type="sibTrans" cxnId="{D27CA8DF-CD41-4EA7-8BF2-2080AA2CDB9A}">
      <dgm:prSet/>
      <dgm:spPr/>
      <dgm:t>
        <a:bodyPr/>
        <a:lstStyle/>
        <a:p>
          <a:endParaRPr lang="en-US"/>
        </a:p>
      </dgm:t>
    </dgm:pt>
    <dgm:pt modelId="{A20E95B3-65C8-461D-994F-111291B51BEB}">
      <dgm:prSet/>
      <dgm:spPr/>
      <dgm:t>
        <a:bodyPr/>
        <a:lstStyle/>
        <a:p>
          <a:r>
            <a:rPr lang="de-DE" dirty="0"/>
            <a:t>Bildungsfonds für finanziell schwächere Familien</a:t>
          </a:r>
          <a:endParaRPr lang="en-US" dirty="0"/>
        </a:p>
      </dgm:t>
    </dgm:pt>
    <dgm:pt modelId="{D87764AD-DF7D-460C-85F6-760A9A373979}" type="parTrans" cxnId="{A8D23573-E59B-42C0-80D4-FF2CE92FDC93}">
      <dgm:prSet/>
      <dgm:spPr/>
      <dgm:t>
        <a:bodyPr/>
        <a:lstStyle/>
        <a:p>
          <a:endParaRPr lang="en-US"/>
        </a:p>
      </dgm:t>
    </dgm:pt>
    <dgm:pt modelId="{E0C24CA5-917D-4F11-A4B1-49335D53BC29}" type="sibTrans" cxnId="{A8D23573-E59B-42C0-80D4-FF2CE92FDC93}">
      <dgm:prSet/>
      <dgm:spPr/>
      <dgm:t>
        <a:bodyPr/>
        <a:lstStyle/>
        <a:p>
          <a:endParaRPr lang="en-US"/>
        </a:p>
      </dgm:t>
    </dgm:pt>
    <dgm:pt modelId="{7D169198-73CC-493B-8598-C03836A57AD8}">
      <dgm:prSet/>
      <dgm:spPr/>
      <dgm:t>
        <a:bodyPr/>
        <a:lstStyle/>
        <a:p>
          <a:r>
            <a:rPr lang="de-DE" dirty="0"/>
            <a:t>Poolgeräte für akute Notfälle</a:t>
          </a:r>
          <a:endParaRPr lang="en-US" dirty="0"/>
        </a:p>
      </dgm:t>
    </dgm:pt>
    <dgm:pt modelId="{66CB909B-907D-4F57-9C3D-3956A548DEE6}" type="parTrans" cxnId="{81F6BC1F-5AF3-43A9-B598-CC1ED3B46620}">
      <dgm:prSet/>
      <dgm:spPr/>
      <dgm:t>
        <a:bodyPr/>
        <a:lstStyle/>
        <a:p>
          <a:endParaRPr lang="en-US"/>
        </a:p>
      </dgm:t>
    </dgm:pt>
    <dgm:pt modelId="{8AB73980-72E3-48E2-9F32-7D539E345DB4}" type="sibTrans" cxnId="{81F6BC1F-5AF3-43A9-B598-CC1ED3B46620}">
      <dgm:prSet/>
      <dgm:spPr/>
      <dgm:t>
        <a:bodyPr/>
        <a:lstStyle/>
        <a:p>
          <a:endParaRPr lang="en-US"/>
        </a:p>
      </dgm:t>
    </dgm:pt>
    <dgm:pt modelId="{F40391FC-1E2B-4EB3-9465-CC59C7C6B377}">
      <dgm:prSet/>
      <dgm:spPr/>
      <dgm:t>
        <a:bodyPr/>
        <a:lstStyle/>
        <a:p>
          <a:r>
            <a:rPr lang="de-DE" dirty="0"/>
            <a:t>Versicherung für Schadensfälle und Diebstahl</a:t>
          </a:r>
          <a:endParaRPr lang="en-US" dirty="0"/>
        </a:p>
      </dgm:t>
    </dgm:pt>
    <dgm:pt modelId="{F3A9656E-43F9-4BE0-9CB0-84088C8CDF75}" type="parTrans" cxnId="{EE7ABC58-99D2-4665-AFC3-5371D896BAE9}">
      <dgm:prSet/>
      <dgm:spPr/>
      <dgm:t>
        <a:bodyPr/>
        <a:lstStyle/>
        <a:p>
          <a:endParaRPr lang="en-US"/>
        </a:p>
      </dgm:t>
    </dgm:pt>
    <dgm:pt modelId="{EEBCBB76-908B-4C3B-BABB-BB71AF5DEBCC}" type="sibTrans" cxnId="{EE7ABC58-99D2-4665-AFC3-5371D896BAE9}">
      <dgm:prSet/>
      <dgm:spPr/>
      <dgm:t>
        <a:bodyPr/>
        <a:lstStyle/>
        <a:p>
          <a:endParaRPr lang="en-US"/>
        </a:p>
      </dgm:t>
    </dgm:pt>
    <dgm:pt modelId="{F52E680B-62BB-4C3B-B842-ECFB2BFD7E46}">
      <dgm:prSet/>
      <dgm:spPr/>
      <dgm:t>
        <a:bodyPr/>
        <a:lstStyle/>
        <a:p>
          <a:r>
            <a:rPr lang="de-DE" dirty="0"/>
            <a:t>Rücknahme der Geräte für einen zweiten Lebensweg</a:t>
          </a:r>
          <a:endParaRPr lang="en-US" dirty="0"/>
        </a:p>
      </dgm:t>
    </dgm:pt>
    <dgm:pt modelId="{C5F9374B-77FB-4200-B686-D441BF23F8C1}" type="parTrans" cxnId="{E9C5C104-7246-46E9-9F3B-B8AF6E411A3B}">
      <dgm:prSet/>
      <dgm:spPr/>
      <dgm:t>
        <a:bodyPr/>
        <a:lstStyle/>
        <a:p>
          <a:endParaRPr lang="en-US"/>
        </a:p>
      </dgm:t>
    </dgm:pt>
    <dgm:pt modelId="{56AE45AA-E4B4-4D11-B76E-43ECAE355529}" type="sibTrans" cxnId="{E9C5C104-7246-46E9-9F3B-B8AF6E411A3B}">
      <dgm:prSet/>
      <dgm:spPr/>
      <dgm:t>
        <a:bodyPr/>
        <a:lstStyle/>
        <a:p>
          <a:endParaRPr lang="en-US"/>
        </a:p>
      </dgm:t>
    </dgm:pt>
    <dgm:pt modelId="{CFC5D4C7-D775-4083-A666-603064DB906E}">
      <dgm:prSet/>
      <dgm:spPr/>
      <dgm:t>
        <a:bodyPr/>
        <a:lstStyle/>
        <a:p>
          <a:r>
            <a:rPr lang="en-US" dirty="0" err="1"/>
            <a:t>Einbindung</a:t>
          </a:r>
          <a:r>
            <a:rPr lang="en-US" dirty="0"/>
            <a:t> der </a:t>
          </a:r>
          <a:r>
            <a:rPr lang="en-US" dirty="0" err="1"/>
            <a:t>Geräte</a:t>
          </a:r>
          <a:r>
            <a:rPr lang="en-US" dirty="0"/>
            <a:t> in das ASM der Schule</a:t>
          </a:r>
        </a:p>
      </dgm:t>
    </dgm:pt>
    <dgm:pt modelId="{54E65D36-A0F7-447F-B197-885E54EADCE6}" type="parTrans" cxnId="{C5128013-2A45-4B4B-9D44-ED9F90B5DE70}">
      <dgm:prSet/>
      <dgm:spPr/>
      <dgm:t>
        <a:bodyPr/>
        <a:lstStyle/>
        <a:p>
          <a:endParaRPr lang="de-DE"/>
        </a:p>
      </dgm:t>
    </dgm:pt>
    <dgm:pt modelId="{840E8C30-6484-4732-91FB-F01B4FD67FD9}" type="sibTrans" cxnId="{C5128013-2A45-4B4B-9D44-ED9F90B5DE70}">
      <dgm:prSet/>
      <dgm:spPr/>
      <dgm:t>
        <a:bodyPr/>
        <a:lstStyle/>
        <a:p>
          <a:endParaRPr lang="de-DE"/>
        </a:p>
      </dgm:t>
    </dgm:pt>
    <dgm:pt modelId="{23EF4FDA-6367-4E09-90F0-6DBF21787C68}" type="pres">
      <dgm:prSet presAssocID="{022E19C2-1609-4F9A-A458-62255BA075B4}" presName="diagram" presStyleCnt="0">
        <dgm:presLayoutVars>
          <dgm:dir/>
          <dgm:resizeHandles val="exact"/>
        </dgm:presLayoutVars>
      </dgm:prSet>
      <dgm:spPr/>
    </dgm:pt>
    <dgm:pt modelId="{300AF58B-1D35-4A7D-B964-F789236EF5F7}" type="pres">
      <dgm:prSet presAssocID="{495ECBD4-7E9D-46B3-B30A-DC59C6B26C0B}" presName="node" presStyleLbl="node1" presStyleIdx="0" presStyleCnt="1" custScaleY="104338" custLinFactNeighborX="0" custLinFactNeighborY="-5652">
        <dgm:presLayoutVars>
          <dgm:bulletEnabled val="1"/>
        </dgm:presLayoutVars>
      </dgm:prSet>
      <dgm:spPr/>
    </dgm:pt>
  </dgm:ptLst>
  <dgm:cxnLst>
    <dgm:cxn modelId="{E9C5C104-7246-46E9-9F3B-B8AF6E411A3B}" srcId="{495ECBD4-7E9D-46B3-B30A-DC59C6B26C0B}" destId="{F52E680B-62BB-4C3B-B842-ECFB2BFD7E46}" srcOrd="6" destOrd="0" parTransId="{C5F9374B-77FB-4200-B686-D441BF23F8C1}" sibTransId="{56AE45AA-E4B4-4D11-B76E-43ECAE355529}"/>
    <dgm:cxn modelId="{F78F0C0B-757C-4591-9D4E-DA9F2179FCA2}" type="presOf" srcId="{9AC0B6A8-0356-4BE1-AA3E-63B3770870AB}" destId="{300AF58B-1D35-4A7D-B964-F789236EF5F7}" srcOrd="0" destOrd="2" presId="urn:microsoft.com/office/officeart/2005/8/layout/default"/>
    <dgm:cxn modelId="{6995E80B-CDD7-42AA-BA36-11A78544F5BC}" type="presOf" srcId="{CFC5D4C7-D775-4083-A666-603064DB906E}" destId="{300AF58B-1D35-4A7D-B964-F789236EF5F7}" srcOrd="0" destOrd="8" presId="urn:microsoft.com/office/officeart/2005/8/layout/default"/>
    <dgm:cxn modelId="{C5128013-2A45-4B4B-9D44-ED9F90B5DE70}" srcId="{495ECBD4-7E9D-46B3-B30A-DC59C6B26C0B}" destId="{CFC5D4C7-D775-4083-A666-603064DB906E}" srcOrd="7" destOrd="0" parTransId="{54E65D36-A0F7-447F-B197-885E54EADCE6}" sibTransId="{840E8C30-6484-4732-91FB-F01B4FD67FD9}"/>
    <dgm:cxn modelId="{81F6BC1F-5AF3-43A9-B598-CC1ED3B46620}" srcId="{495ECBD4-7E9D-46B3-B30A-DC59C6B26C0B}" destId="{7D169198-73CC-493B-8598-C03836A57AD8}" srcOrd="4" destOrd="0" parTransId="{66CB909B-907D-4F57-9C3D-3956A548DEE6}" sibTransId="{8AB73980-72E3-48E2-9F32-7D539E345DB4}"/>
    <dgm:cxn modelId="{8A05A622-E484-48EF-86DD-8C616CB4D3EC}" type="presOf" srcId="{F40391FC-1E2B-4EB3-9465-CC59C7C6B377}" destId="{300AF58B-1D35-4A7D-B964-F789236EF5F7}" srcOrd="0" destOrd="6" presId="urn:microsoft.com/office/officeart/2005/8/layout/default"/>
    <dgm:cxn modelId="{8ECBC334-B152-4E18-82E9-71028F0842EB}" srcId="{022E19C2-1609-4F9A-A458-62255BA075B4}" destId="{495ECBD4-7E9D-46B3-B30A-DC59C6B26C0B}" srcOrd="0" destOrd="0" parTransId="{268A6F2E-3CA4-4E39-BBA4-D7B8109EA9B7}" sibTransId="{948BC4E2-DBA5-4902-A13C-0600155270B3}"/>
    <dgm:cxn modelId="{F693A264-4410-4284-B5D9-D01B20F3ADB8}" type="presOf" srcId="{022E19C2-1609-4F9A-A458-62255BA075B4}" destId="{23EF4FDA-6367-4E09-90F0-6DBF21787C68}" srcOrd="0" destOrd="0" presId="urn:microsoft.com/office/officeart/2005/8/layout/default"/>
    <dgm:cxn modelId="{ABBD104B-A433-4E19-80BC-3B1400727AC1}" type="presOf" srcId="{7F893F0D-1AD3-4719-A05F-B7C572A2EC63}" destId="{300AF58B-1D35-4A7D-B964-F789236EF5F7}" srcOrd="0" destOrd="1" presId="urn:microsoft.com/office/officeart/2005/8/layout/default"/>
    <dgm:cxn modelId="{A8D23573-E59B-42C0-80D4-FF2CE92FDC93}" srcId="{495ECBD4-7E9D-46B3-B30A-DC59C6B26C0B}" destId="{A20E95B3-65C8-461D-994F-111291B51BEB}" srcOrd="3" destOrd="0" parTransId="{D87764AD-DF7D-460C-85F6-760A9A373979}" sibTransId="{E0C24CA5-917D-4F11-A4B1-49335D53BC29}"/>
    <dgm:cxn modelId="{EE7ABC58-99D2-4665-AFC3-5371D896BAE9}" srcId="{495ECBD4-7E9D-46B3-B30A-DC59C6B26C0B}" destId="{F40391FC-1E2B-4EB3-9465-CC59C7C6B377}" srcOrd="5" destOrd="0" parTransId="{F3A9656E-43F9-4BE0-9CB0-84088C8CDF75}" sibTransId="{EEBCBB76-908B-4C3B-BABB-BB71AF5DEBCC}"/>
    <dgm:cxn modelId="{9135A87A-D4F0-40B2-892A-E29927882402}" type="presOf" srcId="{A20E95B3-65C8-461D-994F-111291B51BEB}" destId="{300AF58B-1D35-4A7D-B964-F789236EF5F7}" srcOrd="0" destOrd="4" presId="urn:microsoft.com/office/officeart/2005/8/layout/default"/>
    <dgm:cxn modelId="{E257C083-E885-4745-B2E3-837CD51C45D4}" type="presOf" srcId="{495ECBD4-7E9D-46B3-B30A-DC59C6B26C0B}" destId="{300AF58B-1D35-4A7D-B964-F789236EF5F7}" srcOrd="0" destOrd="0" presId="urn:microsoft.com/office/officeart/2005/8/layout/default"/>
    <dgm:cxn modelId="{45683286-523A-49C7-B23D-E342D5AA45D1}" type="presOf" srcId="{7D169198-73CC-493B-8598-C03836A57AD8}" destId="{300AF58B-1D35-4A7D-B964-F789236EF5F7}" srcOrd="0" destOrd="5" presId="urn:microsoft.com/office/officeart/2005/8/layout/default"/>
    <dgm:cxn modelId="{72110292-B45A-4133-A8C0-9D60EAE12645}" srcId="{495ECBD4-7E9D-46B3-B30A-DC59C6B26C0B}" destId="{7F893F0D-1AD3-4719-A05F-B7C572A2EC63}" srcOrd="0" destOrd="0" parTransId="{333222D6-D174-4130-B6D2-4E3768BB2A08}" sibTransId="{908EB2BA-7CC1-4E3D-87F7-AF8A979DA150}"/>
    <dgm:cxn modelId="{84D7FD96-27B9-4D02-B37D-489E14184C3F}" srcId="{495ECBD4-7E9D-46B3-B30A-DC59C6B26C0B}" destId="{9AC0B6A8-0356-4BE1-AA3E-63B3770870AB}" srcOrd="1" destOrd="0" parTransId="{847AF296-8616-441E-B6DF-E707A563A30E}" sibTransId="{870D21A7-BF08-49CD-B5B3-6484B0F907F6}"/>
    <dgm:cxn modelId="{9B5F0AC9-1988-4203-A7D2-C89001C7F9D0}" type="presOf" srcId="{F52E680B-62BB-4C3B-B842-ECFB2BFD7E46}" destId="{300AF58B-1D35-4A7D-B964-F789236EF5F7}" srcOrd="0" destOrd="7" presId="urn:microsoft.com/office/officeart/2005/8/layout/default"/>
    <dgm:cxn modelId="{9FE190D5-A46C-4116-9A41-0E055124BBF0}" type="presOf" srcId="{F14E653A-69AC-4E74-9734-6C15018ED319}" destId="{300AF58B-1D35-4A7D-B964-F789236EF5F7}" srcOrd="0" destOrd="3" presId="urn:microsoft.com/office/officeart/2005/8/layout/default"/>
    <dgm:cxn modelId="{D27CA8DF-CD41-4EA7-8BF2-2080AA2CDB9A}" srcId="{495ECBD4-7E9D-46B3-B30A-DC59C6B26C0B}" destId="{F14E653A-69AC-4E74-9734-6C15018ED319}" srcOrd="2" destOrd="0" parTransId="{BCD79363-D4AF-4839-B8A4-9871CC7FF1EE}" sibTransId="{35157387-4225-4467-B6A1-AC37D79A6124}"/>
    <dgm:cxn modelId="{DF1F2E83-CB2B-40FC-B495-E79A0955B299}" type="presParOf" srcId="{23EF4FDA-6367-4E09-90F0-6DBF21787C68}" destId="{300AF58B-1D35-4A7D-B964-F789236EF5F7}" srcOrd="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88B5A-053D-4E0F-8123-BAB4CE970958}">
      <dsp:nvSpPr>
        <dsp:cNvPr id="0" name=""/>
        <dsp:cNvSpPr/>
      </dsp:nvSpPr>
      <dsp:spPr>
        <a:xfrm>
          <a:off x="0" y="0"/>
          <a:ext cx="6484420" cy="84786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Gemeinnütziges Inklusionsunternehmen</a:t>
          </a:r>
        </a:p>
      </dsp:txBody>
      <dsp:txXfrm>
        <a:off x="24833" y="24833"/>
        <a:ext cx="5470311" cy="798195"/>
      </dsp:txXfrm>
    </dsp:sp>
    <dsp:sp modelId="{E26862EF-7E87-4F0E-A409-DA459D28D8D3}">
      <dsp:nvSpPr>
        <dsp:cNvPr id="0" name=""/>
        <dsp:cNvSpPr/>
      </dsp:nvSpPr>
      <dsp:spPr>
        <a:xfrm>
          <a:off x="484226" y="965620"/>
          <a:ext cx="6484420" cy="84786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AfB </a:t>
          </a:r>
          <a:r>
            <a:rPr lang="en-US" sz="1700" kern="1200" dirty="0" err="1"/>
            <a:t>steht</a:t>
          </a:r>
          <a:r>
            <a:rPr lang="en-US" sz="1700" kern="1200" dirty="0"/>
            <a:t> für “Arbeit für Menschen </a:t>
          </a:r>
          <a:r>
            <a:rPr lang="en-US" sz="1700" kern="1200" dirty="0" err="1"/>
            <a:t>mit</a:t>
          </a:r>
          <a:r>
            <a:rPr lang="en-US" sz="1700" kern="1200" dirty="0"/>
            <a:t> </a:t>
          </a:r>
          <a:r>
            <a:rPr lang="en-US" sz="1700" kern="1200" dirty="0" err="1"/>
            <a:t>Behinderung</a:t>
          </a:r>
          <a:r>
            <a:rPr lang="en-US" sz="1700" kern="1200" dirty="0"/>
            <a:t>”:</a:t>
          </a:r>
          <a:br>
            <a:rPr lang="en-US" sz="1700" kern="1200" dirty="0"/>
          </a:br>
          <a:r>
            <a:rPr lang="en-US" sz="1700" kern="1200" dirty="0"/>
            <a:t>49% der </a:t>
          </a:r>
          <a:r>
            <a:rPr lang="en-US" sz="1700" kern="1200" dirty="0" err="1"/>
            <a:t>rund</a:t>
          </a:r>
          <a:r>
            <a:rPr lang="en-US" sz="1700" kern="1200" dirty="0"/>
            <a:t> 680 </a:t>
          </a:r>
          <a:r>
            <a:rPr lang="en-US" sz="1700" kern="1200" dirty="0" err="1"/>
            <a:t>Kollegen;Innen</a:t>
          </a:r>
          <a:r>
            <a:rPr lang="en-US" sz="1700" kern="1200" dirty="0"/>
            <a:t> </a:t>
          </a:r>
          <a:r>
            <a:rPr lang="en-US" sz="1700" kern="1200" dirty="0" err="1"/>
            <a:t>sind</a:t>
          </a:r>
          <a:r>
            <a:rPr lang="en-US" sz="1700" kern="1200" dirty="0"/>
            <a:t> </a:t>
          </a:r>
          <a:r>
            <a:rPr lang="en-US" sz="1700" kern="1200" dirty="0" err="1"/>
            <a:t>mit</a:t>
          </a:r>
          <a:r>
            <a:rPr lang="en-US" sz="1700" kern="1200" dirty="0"/>
            <a:t> Handicap</a:t>
          </a:r>
        </a:p>
      </dsp:txBody>
      <dsp:txXfrm>
        <a:off x="509059" y="990453"/>
        <a:ext cx="5399418" cy="798195"/>
      </dsp:txXfrm>
    </dsp:sp>
    <dsp:sp modelId="{C510D45D-72E2-4E63-982D-EBD61C9A292E}">
      <dsp:nvSpPr>
        <dsp:cNvPr id="0" name=""/>
        <dsp:cNvSpPr/>
      </dsp:nvSpPr>
      <dsp:spPr>
        <a:xfrm>
          <a:off x="968452" y="1931240"/>
          <a:ext cx="6484420" cy="84786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err="1"/>
            <a:t>Wir</a:t>
          </a:r>
          <a:r>
            <a:rPr lang="en-US" sz="1700" kern="1200" dirty="0"/>
            <a:t> </a:t>
          </a:r>
          <a:r>
            <a:rPr lang="en-US" sz="1700" kern="1200" dirty="0" err="1"/>
            <a:t>sind</a:t>
          </a:r>
          <a:r>
            <a:rPr lang="en-US" sz="1700" kern="1200" dirty="0"/>
            <a:t> </a:t>
          </a:r>
          <a:r>
            <a:rPr lang="en-US" sz="1700" kern="1200" dirty="0" err="1"/>
            <a:t>Träger</a:t>
          </a:r>
          <a:r>
            <a:rPr lang="en-US" sz="1700" kern="1200" dirty="0"/>
            <a:t> des </a:t>
          </a:r>
          <a:r>
            <a:rPr lang="en-US" sz="1700" kern="1200" dirty="0" err="1"/>
            <a:t>Deutschen</a:t>
          </a:r>
          <a:r>
            <a:rPr lang="en-US" sz="1700" kern="1200" dirty="0"/>
            <a:t> </a:t>
          </a:r>
          <a:r>
            <a:rPr lang="en-US" sz="1700" kern="1200" dirty="0" err="1"/>
            <a:t>Nachhaltigkeitspreis</a:t>
          </a:r>
          <a:r>
            <a:rPr lang="en-US" sz="1700" kern="1200" dirty="0"/>
            <a:t> 2024 und </a:t>
          </a:r>
          <a:r>
            <a:rPr lang="en-US" sz="1700" kern="1200" dirty="0" err="1"/>
            <a:t>Gewinner</a:t>
          </a:r>
          <a:r>
            <a:rPr lang="en-US" sz="1700" kern="1200" dirty="0"/>
            <a:t> des </a:t>
          </a:r>
          <a:r>
            <a:rPr lang="en-US" sz="1700" kern="1200" dirty="0" err="1"/>
            <a:t>SDGAward</a:t>
          </a:r>
          <a:r>
            <a:rPr lang="en-US" sz="1700" kern="1200" dirty="0"/>
            <a:t> Deutschland 2022</a:t>
          </a:r>
        </a:p>
      </dsp:txBody>
      <dsp:txXfrm>
        <a:off x="993285" y="1956073"/>
        <a:ext cx="5399418" cy="798195"/>
      </dsp:txXfrm>
    </dsp:sp>
    <dsp:sp modelId="{66D12EAE-767E-43EA-BCC3-EDD22D7AAF81}">
      <dsp:nvSpPr>
        <dsp:cNvPr id="0" name=""/>
        <dsp:cNvSpPr/>
      </dsp:nvSpPr>
      <dsp:spPr>
        <a:xfrm>
          <a:off x="1452678" y="2896860"/>
          <a:ext cx="6484420" cy="84786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err="1"/>
            <a:t>Jeder</a:t>
          </a:r>
          <a:r>
            <a:rPr lang="en-US" sz="1700" kern="1200" dirty="0"/>
            <a:t> </a:t>
          </a:r>
          <a:r>
            <a:rPr lang="en-US" sz="1700" kern="1200" dirty="0" err="1"/>
            <a:t>Kauf</a:t>
          </a:r>
          <a:r>
            <a:rPr lang="en-US" sz="1700" kern="1200" dirty="0"/>
            <a:t> und </a:t>
          </a:r>
          <a:r>
            <a:rPr lang="en-US" sz="1700" kern="1200" dirty="0" err="1"/>
            <a:t>jede</a:t>
          </a:r>
          <a:r>
            <a:rPr lang="en-US" sz="1700" kern="1200" dirty="0"/>
            <a:t> </a:t>
          </a:r>
          <a:r>
            <a:rPr lang="en-US" sz="1700" kern="1200" dirty="0" err="1"/>
            <a:t>Miete</a:t>
          </a:r>
          <a:r>
            <a:rPr lang="en-US" sz="1700" kern="1200" dirty="0"/>
            <a:t> </a:t>
          </a:r>
          <a:r>
            <a:rPr lang="en-US" sz="1700" kern="1200" dirty="0" err="1"/>
            <a:t>eines</a:t>
          </a:r>
          <a:r>
            <a:rPr lang="en-US" sz="1700" kern="1200" dirty="0"/>
            <a:t> AfB-</a:t>
          </a:r>
          <a:r>
            <a:rPr lang="en-US" sz="1700" kern="1200" dirty="0" err="1"/>
            <a:t>Geräts</a:t>
          </a:r>
          <a:r>
            <a:rPr lang="en-US" sz="1700" kern="1200" dirty="0"/>
            <a:t> </a:t>
          </a:r>
          <a:r>
            <a:rPr lang="en-US" sz="1700" kern="1200" dirty="0" err="1"/>
            <a:t>unterstützt</a:t>
          </a:r>
          <a:r>
            <a:rPr lang="en-US" sz="1700" kern="1200" dirty="0"/>
            <a:t> </a:t>
          </a:r>
          <a:r>
            <a:rPr lang="en-US" sz="1700" kern="1200" dirty="0" err="1"/>
            <a:t>unser</a:t>
          </a:r>
          <a:r>
            <a:rPr lang="en-US" sz="1700" kern="1200" dirty="0"/>
            <a:t> </a:t>
          </a:r>
          <a:r>
            <a:rPr lang="en-US" sz="1700" kern="1200" dirty="0" err="1"/>
            <a:t>sozialunternehmerisches</a:t>
          </a:r>
          <a:r>
            <a:rPr lang="en-US" sz="1700" kern="1200" dirty="0"/>
            <a:t> </a:t>
          </a:r>
          <a:r>
            <a:rPr lang="en-US" sz="1700" kern="1200" dirty="0" err="1"/>
            <a:t>Geschäftsmodell</a:t>
          </a:r>
          <a:endParaRPr lang="en-US" sz="1700" kern="1200" dirty="0"/>
        </a:p>
      </dsp:txBody>
      <dsp:txXfrm>
        <a:off x="1477511" y="2921693"/>
        <a:ext cx="5399418" cy="798195"/>
      </dsp:txXfrm>
    </dsp:sp>
    <dsp:sp modelId="{3BFCD773-40B4-45FE-8F15-9613850CA950}">
      <dsp:nvSpPr>
        <dsp:cNvPr id="0" name=""/>
        <dsp:cNvSpPr/>
      </dsp:nvSpPr>
      <dsp:spPr>
        <a:xfrm>
          <a:off x="1936904" y="3862480"/>
          <a:ext cx="6484420" cy="84786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AfB </a:t>
          </a:r>
          <a:r>
            <a:rPr lang="en-US" sz="1700" kern="1200" dirty="0" err="1"/>
            <a:t>ist</a:t>
          </a:r>
          <a:r>
            <a:rPr lang="en-US" sz="1700" kern="1200" dirty="0"/>
            <a:t> </a:t>
          </a:r>
          <a:r>
            <a:rPr lang="en-US" sz="1700" kern="1200" dirty="0" err="1"/>
            <a:t>zertifizierter</a:t>
          </a:r>
          <a:r>
            <a:rPr lang="en-US" sz="1700" kern="1200" dirty="0"/>
            <a:t> IT-</a:t>
          </a:r>
          <a:r>
            <a:rPr lang="en-US" sz="1700" kern="1200" dirty="0" err="1"/>
            <a:t>Refurbisher</a:t>
          </a:r>
          <a:r>
            <a:rPr lang="en-US" sz="1700" kern="1200" dirty="0"/>
            <a:t> und </a:t>
          </a:r>
          <a:r>
            <a:rPr lang="en-US" sz="1700" kern="1200" dirty="0" err="1"/>
            <a:t>leistet</a:t>
          </a:r>
          <a:r>
            <a:rPr lang="en-US" sz="1700" kern="1200" dirty="0"/>
            <a:t> </a:t>
          </a:r>
          <a:r>
            <a:rPr lang="en-US" sz="1700" kern="1200" dirty="0" err="1"/>
            <a:t>einen</a:t>
          </a:r>
          <a:r>
            <a:rPr lang="en-US" sz="1700" kern="1200" dirty="0"/>
            <a:t> </a:t>
          </a:r>
          <a:r>
            <a:rPr lang="en-US" sz="1700" kern="1200" dirty="0" err="1"/>
            <a:t>aktiven</a:t>
          </a:r>
          <a:r>
            <a:rPr lang="en-US" sz="1700" kern="1200" dirty="0"/>
            <a:t> </a:t>
          </a:r>
          <a:r>
            <a:rPr lang="en-US" sz="1700" kern="1200" dirty="0" err="1"/>
            <a:t>Beitrag</a:t>
          </a:r>
          <a:r>
            <a:rPr lang="en-US" sz="1700" kern="1200" dirty="0"/>
            <a:t> </a:t>
          </a:r>
          <a:r>
            <a:rPr lang="en-US" sz="1700" kern="1200" dirty="0" err="1"/>
            <a:t>zu</a:t>
          </a:r>
          <a:r>
            <a:rPr lang="en-US" sz="1700" kern="1200" dirty="0"/>
            <a:t> </a:t>
          </a:r>
          <a:r>
            <a:rPr lang="en-US" sz="1700" kern="1200" dirty="0" err="1"/>
            <a:t>Kreislaufwirtschaft</a:t>
          </a:r>
          <a:r>
            <a:rPr lang="en-US" sz="1700" kern="1200" dirty="0"/>
            <a:t> und </a:t>
          </a:r>
          <a:r>
            <a:rPr lang="en-US" sz="1700" kern="1200" dirty="0" err="1"/>
            <a:t>Umweltschutz</a:t>
          </a:r>
          <a:endParaRPr lang="en-US" sz="1700" kern="1200" dirty="0"/>
        </a:p>
      </dsp:txBody>
      <dsp:txXfrm>
        <a:off x="1961737" y="3887313"/>
        <a:ext cx="5399418" cy="798195"/>
      </dsp:txXfrm>
    </dsp:sp>
    <dsp:sp modelId="{CEC94159-9FE9-4574-8500-4FF0C5B2F6E8}">
      <dsp:nvSpPr>
        <dsp:cNvPr id="0" name=""/>
        <dsp:cNvSpPr/>
      </dsp:nvSpPr>
      <dsp:spPr>
        <a:xfrm>
          <a:off x="5933310" y="619409"/>
          <a:ext cx="551110" cy="55111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057310" y="619409"/>
        <a:ext cx="303110" cy="414710"/>
      </dsp:txXfrm>
    </dsp:sp>
    <dsp:sp modelId="{51580E57-088D-428B-AD8F-EA4F89CA0E92}">
      <dsp:nvSpPr>
        <dsp:cNvPr id="0" name=""/>
        <dsp:cNvSpPr/>
      </dsp:nvSpPr>
      <dsp:spPr>
        <a:xfrm>
          <a:off x="6417536" y="1585030"/>
          <a:ext cx="551110" cy="55111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541536" y="1585030"/>
        <a:ext cx="303110" cy="414710"/>
      </dsp:txXfrm>
    </dsp:sp>
    <dsp:sp modelId="{3CA26498-04BF-4536-8E08-73DB81086D42}">
      <dsp:nvSpPr>
        <dsp:cNvPr id="0" name=""/>
        <dsp:cNvSpPr/>
      </dsp:nvSpPr>
      <dsp:spPr>
        <a:xfrm>
          <a:off x="6901762" y="2536519"/>
          <a:ext cx="551110" cy="55111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7025762" y="2536519"/>
        <a:ext cx="303110" cy="414710"/>
      </dsp:txXfrm>
    </dsp:sp>
    <dsp:sp modelId="{560CA2F1-9BE5-4B69-BDF7-1420E7511AC4}">
      <dsp:nvSpPr>
        <dsp:cNvPr id="0" name=""/>
        <dsp:cNvSpPr/>
      </dsp:nvSpPr>
      <dsp:spPr>
        <a:xfrm>
          <a:off x="7385988" y="3511559"/>
          <a:ext cx="551110" cy="55111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7509988" y="3511559"/>
        <a:ext cx="303110" cy="4147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AF58B-1D35-4A7D-B964-F789236EF5F7}">
      <dsp:nvSpPr>
        <dsp:cNvPr id="0" name=""/>
        <dsp:cNvSpPr/>
      </dsp:nvSpPr>
      <dsp:spPr>
        <a:xfrm>
          <a:off x="0" y="0"/>
          <a:ext cx="7655321" cy="479244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de-DE" sz="3500" b="1" kern="1200" dirty="0"/>
            <a:t>Elternfinanzierte Tablet-Klassen </a:t>
          </a:r>
          <a:endParaRPr lang="en-US" sz="3500" kern="1200" dirty="0"/>
        </a:p>
        <a:p>
          <a:pPr marL="228600" lvl="1" indent="-228600" algn="l" defTabSz="1200150">
            <a:lnSpc>
              <a:spcPct val="90000"/>
            </a:lnSpc>
            <a:spcBef>
              <a:spcPct val="0"/>
            </a:spcBef>
            <a:spcAft>
              <a:spcPct val="15000"/>
            </a:spcAft>
            <a:buChar char="•"/>
          </a:pPr>
          <a:r>
            <a:rPr lang="de-DE" sz="2700" kern="1200"/>
            <a:t>Einheitliche Geräte für reibungslosen Unterricht</a:t>
          </a:r>
          <a:endParaRPr lang="en-US" sz="2700" kern="1200"/>
        </a:p>
        <a:p>
          <a:pPr marL="228600" lvl="1" indent="-228600" algn="l" defTabSz="1200150">
            <a:lnSpc>
              <a:spcPct val="90000"/>
            </a:lnSpc>
            <a:spcBef>
              <a:spcPct val="0"/>
            </a:spcBef>
            <a:spcAft>
              <a:spcPct val="15000"/>
            </a:spcAft>
            <a:buChar char="•"/>
          </a:pPr>
          <a:r>
            <a:rPr lang="de-DE" sz="2700" kern="1200" dirty="0"/>
            <a:t>Wahl zwischen Kauf oder Miete</a:t>
          </a:r>
          <a:endParaRPr lang="en-US" sz="2700" kern="1200" dirty="0"/>
        </a:p>
        <a:p>
          <a:pPr marL="228600" lvl="1" indent="-228600" algn="l" defTabSz="1200150">
            <a:lnSpc>
              <a:spcPct val="90000"/>
            </a:lnSpc>
            <a:spcBef>
              <a:spcPct val="0"/>
            </a:spcBef>
            <a:spcAft>
              <a:spcPct val="15000"/>
            </a:spcAft>
            <a:buChar char="•"/>
          </a:pPr>
          <a:r>
            <a:rPr lang="de-DE" sz="2700" kern="1200" dirty="0"/>
            <a:t>Ohne Bankkredit und ohne Schufa-Auskunft</a:t>
          </a:r>
          <a:endParaRPr lang="en-US" sz="2700" kern="1200" dirty="0"/>
        </a:p>
        <a:p>
          <a:pPr marL="228600" lvl="1" indent="-228600" algn="l" defTabSz="1200150">
            <a:lnSpc>
              <a:spcPct val="90000"/>
            </a:lnSpc>
            <a:spcBef>
              <a:spcPct val="0"/>
            </a:spcBef>
            <a:spcAft>
              <a:spcPct val="15000"/>
            </a:spcAft>
            <a:buChar char="•"/>
          </a:pPr>
          <a:r>
            <a:rPr lang="de-DE" sz="2700" kern="1200" dirty="0"/>
            <a:t>Bildungsfonds für finanziell schwächere Familien</a:t>
          </a:r>
          <a:endParaRPr lang="en-US" sz="2700" kern="1200" dirty="0"/>
        </a:p>
        <a:p>
          <a:pPr marL="228600" lvl="1" indent="-228600" algn="l" defTabSz="1200150">
            <a:lnSpc>
              <a:spcPct val="90000"/>
            </a:lnSpc>
            <a:spcBef>
              <a:spcPct val="0"/>
            </a:spcBef>
            <a:spcAft>
              <a:spcPct val="15000"/>
            </a:spcAft>
            <a:buChar char="•"/>
          </a:pPr>
          <a:r>
            <a:rPr lang="de-DE" sz="2700" kern="1200" dirty="0"/>
            <a:t>Poolgeräte für akute Notfälle</a:t>
          </a:r>
          <a:endParaRPr lang="en-US" sz="2700" kern="1200" dirty="0"/>
        </a:p>
        <a:p>
          <a:pPr marL="228600" lvl="1" indent="-228600" algn="l" defTabSz="1200150">
            <a:lnSpc>
              <a:spcPct val="90000"/>
            </a:lnSpc>
            <a:spcBef>
              <a:spcPct val="0"/>
            </a:spcBef>
            <a:spcAft>
              <a:spcPct val="15000"/>
            </a:spcAft>
            <a:buChar char="•"/>
          </a:pPr>
          <a:r>
            <a:rPr lang="de-DE" sz="2700" kern="1200" dirty="0"/>
            <a:t>Versicherung für Schadensfälle und Diebstahl</a:t>
          </a:r>
          <a:endParaRPr lang="en-US" sz="2700" kern="1200" dirty="0"/>
        </a:p>
        <a:p>
          <a:pPr marL="228600" lvl="1" indent="-228600" algn="l" defTabSz="1200150">
            <a:lnSpc>
              <a:spcPct val="90000"/>
            </a:lnSpc>
            <a:spcBef>
              <a:spcPct val="0"/>
            </a:spcBef>
            <a:spcAft>
              <a:spcPct val="15000"/>
            </a:spcAft>
            <a:buChar char="•"/>
          </a:pPr>
          <a:r>
            <a:rPr lang="de-DE" sz="2700" kern="1200" dirty="0"/>
            <a:t>Rücknahme der Geräte für einen zweiten Lebensweg</a:t>
          </a:r>
          <a:endParaRPr lang="en-US" sz="2700" kern="1200" dirty="0"/>
        </a:p>
        <a:p>
          <a:pPr marL="228600" lvl="1" indent="-228600" algn="l" defTabSz="1200150">
            <a:lnSpc>
              <a:spcPct val="90000"/>
            </a:lnSpc>
            <a:spcBef>
              <a:spcPct val="0"/>
            </a:spcBef>
            <a:spcAft>
              <a:spcPct val="15000"/>
            </a:spcAft>
            <a:buChar char="•"/>
          </a:pPr>
          <a:r>
            <a:rPr lang="en-US" sz="2700" kern="1200" dirty="0" err="1"/>
            <a:t>Einbindung</a:t>
          </a:r>
          <a:r>
            <a:rPr lang="en-US" sz="2700" kern="1200" dirty="0"/>
            <a:t> der </a:t>
          </a:r>
          <a:r>
            <a:rPr lang="en-US" sz="2700" kern="1200" dirty="0" err="1"/>
            <a:t>Geräte</a:t>
          </a:r>
          <a:r>
            <a:rPr lang="en-US" sz="2700" kern="1200" dirty="0"/>
            <a:t> in das ASM der Schule</a:t>
          </a:r>
        </a:p>
      </dsp:txBody>
      <dsp:txXfrm>
        <a:off x="0" y="0"/>
        <a:ext cx="7655321" cy="47924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A481432C-124E-4B62-87CD-BF891AE06FF9}" type="datetimeFigureOut">
              <a:rPr lang="de-DE" smtClean="0"/>
              <a:t>05.11.2025</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56CFC5B7-63D0-40C5-B5F3-DB699DB71014}" type="slidenum">
              <a:rPr lang="de-DE" smtClean="0"/>
              <a:t>‹Nr.›</a:t>
            </a:fld>
            <a:endParaRPr lang="de-DE"/>
          </a:p>
        </p:txBody>
      </p:sp>
    </p:spTree>
    <p:extLst>
      <p:ext uri="{BB962C8B-B14F-4D97-AF65-F5344CB8AC3E}">
        <p14:creationId xmlns:p14="http://schemas.microsoft.com/office/powerpoint/2010/main" val="1516871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D3404-1A59-4BD7-906C-C05F09C77145}"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8279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6" name="Rechteck 5"/>
          <p:cNvSpPr/>
          <p:nvPr userDrawn="1"/>
        </p:nvSpPr>
        <p:spPr>
          <a:xfrm>
            <a:off x="-1" y="6506678"/>
            <a:ext cx="12192001" cy="351322"/>
          </a:xfrm>
          <a:prstGeom prst="rect">
            <a:avLst/>
          </a:prstGeom>
          <a:gradFill flip="none" rotWithShape="1">
            <a:gsLst>
              <a:gs pos="0">
                <a:srgbClr val="749719"/>
              </a:gs>
              <a:gs pos="100000">
                <a:srgbClr val="95C11F"/>
              </a:gs>
            </a:gsLst>
            <a:lin ang="0" scaled="1"/>
            <a:tileRect/>
          </a:gra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 name="Title 1"/>
          <p:cNvSpPr>
            <a:spLocks noGrp="1"/>
          </p:cNvSpPr>
          <p:nvPr>
            <p:ph type="ctrTitle"/>
          </p:nvPr>
        </p:nvSpPr>
        <p:spPr>
          <a:xfrm>
            <a:off x="1507067" y="2404534"/>
            <a:ext cx="7766936" cy="1646302"/>
          </a:xfrm>
        </p:spPr>
        <p:txBody>
          <a:bodyPr anchor="b">
            <a:noAutofit/>
          </a:bodyPr>
          <a:lstStyle>
            <a:lvl1pPr algn="r">
              <a:defRPr sz="5400">
                <a:solidFill>
                  <a:srgbClr val="005087"/>
                </a:solidFill>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US" dirty="0"/>
          </a:p>
        </p:txBody>
      </p:sp>
      <p:sp>
        <p:nvSpPr>
          <p:cNvPr id="9" name="Freihandform: Form 8">
            <a:extLst>
              <a:ext uri="{FF2B5EF4-FFF2-40B4-BE49-F238E27FC236}">
                <a16:creationId xmlns:a16="http://schemas.microsoft.com/office/drawing/2014/main" id="{C959FF84-D182-4A9E-A1E6-AD51DDB4C39C}"/>
              </a:ext>
            </a:extLst>
          </p:cNvPr>
          <p:cNvSpPr/>
          <p:nvPr userDrawn="1"/>
        </p:nvSpPr>
        <p:spPr>
          <a:xfrm>
            <a:off x="0" y="1"/>
            <a:ext cx="9224966" cy="399515"/>
          </a:xfrm>
          <a:custGeom>
            <a:avLst/>
            <a:gdLst>
              <a:gd name="connsiteX0" fmla="*/ 0 w 9224966"/>
              <a:gd name="connsiteY0" fmla="*/ 0 h 399515"/>
              <a:gd name="connsiteX1" fmla="*/ 9224966 w 9224966"/>
              <a:gd name="connsiteY1" fmla="*/ 0 h 399515"/>
              <a:gd name="connsiteX2" fmla="*/ 9198504 w 9224966"/>
              <a:gd name="connsiteY2" fmla="*/ 59087 h 399515"/>
              <a:gd name="connsiteX3" fmla="*/ 8917867 w 9224966"/>
              <a:gd name="connsiteY3" fmla="*/ 399247 h 399515"/>
              <a:gd name="connsiteX4" fmla="*/ 0 w 9224966"/>
              <a:gd name="connsiteY4" fmla="*/ 399247 h 399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4966" h="399515">
                <a:moveTo>
                  <a:pt x="0" y="0"/>
                </a:moveTo>
                <a:lnTo>
                  <a:pt x="9224966" y="0"/>
                </a:lnTo>
                <a:lnTo>
                  <a:pt x="9198504" y="59087"/>
                </a:lnTo>
                <a:cubicBezTo>
                  <a:pt x="9132029" y="221157"/>
                  <a:pt x="9079090" y="407569"/>
                  <a:pt x="8917867" y="399247"/>
                </a:cubicBezTo>
                <a:lnTo>
                  <a:pt x="0" y="399247"/>
                </a:lnTo>
                <a:close/>
              </a:path>
            </a:pathLst>
          </a:custGeom>
          <a:gradFill flip="none" rotWithShape="1">
            <a:gsLst>
              <a:gs pos="0">
                <a:srgbClr val="749719"/>
              </a:gs>
              <a:gs pos="100000">
                <a:srgbClr val="95C11F"/>
              </a:gs>
            </a:gsLst>
            <a:lin ang="0" scaled="1"/>
            <a:tileRect/>
          </a:gradFill>
          <a:ln>
            <a:noFill/>
          </a:ln>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de-DE"/>
          </a:p>
        </p:txBody>
      </p:sp>
    </p:spTree>
    <p:extLst>
      <p:ext uri="{BB962C8B-B14F-4D97-AF65-F5344CB8AC3E}">
        <p14:creationId xmlns:p14="http://schemas.microsoft.com/office/powerpoint/2010/main" val="1761270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dirty="0"/>
              <a:t>Titelmasterformat durch Klicken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Formatvorlagen des Textmasters bearbeiten</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68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dirty="0"/>
              <a:t>Titelmasterformat durch Klicken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Formatvorlagen des Textmasters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Formatvorlagen des Textmasters bearbeiten</a:t>
            </a:r>
          </a:p>
        </p:txBody>
      </p:sp>
      <p:sp>
        <p:nvSpPr>
          <p:cNvPr id="5" name="Footer Placeholder 4"/>
          <p:cNvSpPr>
            <a:spLocks noGrp="1"/>
          </p:cNvSpPr>
          <p:nvPr>
            <p:ph type="ftr" sz="quarter" idx="11"/>
          </p:nvPr>
        </p:nvSpPr>
        <p:spPr/>
        <p:txBody>
          <a:bodyPr/>
          <a:lstStyle/>
          <a:p>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15262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dirty="0"/>
              <a:t>Titelmasterformat durch Klicken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Formatvorlagen des Textmasters bearbeiten</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81948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dirty="0"/>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Formatvorlagen des Textmasters bearbeiten</a:t>
            </a:r>
          </a:p>
        </p:txBody>
      </p:sp>
      <p:sp>
        <p:nvSpPr>
          <p:cNvPr id="5" name="Footer Placeholder 4"/>
          <p:cNvSpPr>
            <a:spLocks noGrp="1"/>
          </p:cNvSpPr>
          <p:nvPr>
            <p:ph type="ftr" sz="quarter" idx="11"/>
          </p:nvPr>
        </p:nvSpPr>
        <p:spPr/>
        <p:txBody>
          <a:bodyPr/>
          <a:lstStyle/>
          <a:p>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62596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dirty="0"/>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rgbClr val="005087"/>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Formatvorlagen des Textmasters bearbeiten</a:t>
            </a:r>
          </a:p>
        </p:txBody>
      </p:sp>
      <p:sp>
        <p:nvSpPr>
          <p:cNvPr id="5" name="Footer Placeholder 4"/>
          <p:cNvSpPr>
            <a:spLocks noGrp="1"/>
          </p:cNvSpPr>
          <p:nvPr>
            <p:ph type="ftr" sz="quarter" idx="11"/>
          </p:nvPr>
        </p:nvSpPr>
        <p:spPr/>
        <p:txBody>
          <a:bodyPr/>
          <a:lstStyle/>
          <a:p>
            <a:endParaRPr lang="en-US" dirty="0"/>
          </a:p>
        </p:txBody>
      </p:sp>
      <p:sp>
        <p:nvSpPr>
          <p:cNvPr id="6" name="Grafik 22">
            <a:extLst>
              <a:ext uri="{FF2B5EF4-FFF2-40B4-BE49-F238E27FC236}">
                <a16:creationId xmlns:a16="http://schemas.microsoft.com/office/drawing/2014/main" id="{9F0D441C-8216-416A-82D1-AE93572AFDF7}"/>
              </a:ext>
            </a:extLst>
          </p:cNvPr>
          <p:cNvSpPr/>
          <p:nvPr userDrawn="1"/>
        </p:nvSpPr>
        <p:spPr>
          <a:xfrm>
            <a:off x="9488217" y="1157900"/>
            <a:ext cx="1509454" cy="1343272"/>
          </a:xfrm>
          <a:custGeom>
            <a:avLst/>
            <a:gdLst>
              <a:gd name="connsiteX0" fmla="*/ 3171587 w 4495418"/>
              <a:gd name="connsiteY0" fmla="*/ 0 h 4000500"/>
              <a:gd name="connsiteX1" fmla="*/ 1323832 w 4495418"/>
              <a:gd name="connsiteY1" fmla="*/ 0 h 4000500"/>
              <a:gd name="connsiteX2" fmla="*/ 977408 w 4495418"/>
              <a:gd name="connsiteY2" fmla="*/ 200025 h 4000500"/>
              <a:gd name="connsiteX3" fmla="*/ 53578 w 4495418"/>
              <a:gd name="connsiteY3" fmla="*/ 1800225 h 4000500"/>
              <a:gd name="connsiteX4" fmla="*/ 53578 w 4495418"/>
              <a:gd name="connsiteY4" fmla="*/ 2200275 h 4000500"/>
              <a:gd name="connsiteX5" fmla="*/ 977408 w 4495418"/>
              <a:gd name="connsiteY5" fmla="*/ 3800475 h 4000500"/>
              <a:gd name="connsiteX6" fmla="*/ 1323832 w 4495418"/>
              <a:gd name="connsiteY6" fmla="*/ 4000500 h 4000500"/>
              <a:gd name="connsiteX7" fmla="*/ 3171587 w 4495418"/>
              <a:gd name="connsiteY7" fmla="*/ 4000500 h 4000500"/>
              <a:gd name="connsiteX8" fmla="*/ 3518011 w 4495418"/>
              <a:gd name="connsiteY8" fmla="*/ 3800475 h 4000500"/>
              <a:gd name="connsiteX9" fmla="*/ 4441841 w 4495418"/>
              <a:gd name="connsiteY9" fmla="*/ 2200275 h 4000500"/>
              <a:gd name="connsiteX10" fmla="*/ 4441841 w 4495418"/>
              <a:gd name="connsiteY10" fmla="*/ 1800225 h 4000500"/>
              <a:gd name="connsiteX11" fmla="*/ 3518106 w 4495418"/>
              <a:gd name="connsiteY11" fmla="*/ 200025 h 4000500"/>
              <a:gd name="connsiteX12" fmla="*/ 3171682 w 4495418"/>
              <a:gd name="connsiteY12" fmla="*/ 0 h 400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5418" h="4000500">
                <a:moveTo>
                  <a:pt x="3171587" y="0"/>
                </a:moveTo>
                <a:lnTo>
                  <a:pt x="1323832" y="0"/>
                </a:lnTo>
                <a:cubicBezTo>
                  <a:pt x="1180862" y="0"/>
                  <a:pt x="1048845" y="76295"/>
                  <a:pt x="977408" y="200025"/>
                </a:cubicBezTo>
                <a:lnTo>
                  <a:pt x="53578" y="1800225"/>
                </a:lnTo>
                <a:cubicBezTo>
                  <a:pt x="-17859" y="1923955"/>
                  <a:pt x="-17859" y="2076545"/>
                  <a:pt x="53578" y="2200275"/>
                </a:cubicBezTo>
                <a:lnTo>
                  <a:pt x="977408" y="3800475"/>
                </a:lnTo>
                <a:cubicBezTo>
                  <a:pt x="1048845" y="3924205"/>
                  <a:pt x="1180957" y="4000500"/>
                  <a:pt x="1323832" y="4000500"/>
                </a:cubicBezTo>
                <a:lnTo>
                  <a:pt x="3171587" y="4000500"/>
                </a:lnTo>
                <a:cubicBezTo>
                  <a:pt x="3314557" y="4000500"/>
                  <a:pt x="3446574" y="3924205"/>
                  <a:pt x="3518011" y="3800475"/>
                </a:cubicBezTo>
                <a:lnTo>
                  <a:pt x="4441841" y="2200275"/>
                </a:lnTo>
                <a:cubicBezTo>
                  <a:pt x="4513279" y="2076545"/>
                  <a:pt x="4513279" y="1923955"/>
                  <a:pt x="4441841" y="1800225"/>
                </a:cubicBezTo>
                <a:lnTo>
                  <a:pt x="3518106" y="200025"/>
                </a:lnTo>
                <a:cubicBezTo>
                  <a:pt x="3446669" y="76295"/>
                  <a:pt x="3314557" y="0"/>
                  <a:pt x="3171682" y="0"/>
                </a:cubicBezTo>
                <a:close/>
              </a:path>
            </a:pathLst>
          </a:custGeom>
          <a:solidFill>
            <a:srgbClr val="95C11F"/>
          </a:solidFill>
          <a:ln w="9525" cap="flat">
            <a:noFill/>
            <a:prstDash val="solid"/>
            <a:miter/>
          </a:ln>
        </p:spPr>
        <p:txBody>
          <a:bodyPr rtlCol="0" anchor="ctr"/>
          <a:lstStyle/>
          <a:p>
            <a:endParaRPr lang="de-DE" dirty="0"/>
          </a:p>
        </p:txBody>
      </p:sp>
      <p:sp>
        <p:nvSpPr>
          <p:cNvPr id="7" name="Grafik 22">
            <a:extLst>
              <a:ext uri="{FF2B5EF4-FFF2-40B4-BE49-F238E27FC236}">
                <a16:creationId xmlns:a16="http://schemas.microsoft.com/office/drawing/2014/main" id="{3A8EF64E-BB40-4EED-970C-2A74BE2957C1}"/>
              </a:ext>
            </a:extLst>
          </p:cNvPr>
          <p:cNvSpPr/>
          <p:nvPr userDrawn="1"/>
        </p:nvSpPr>
        <p:spPr>
          <a:xfrm>
            <a:off x="10581807" y="202512"/>
            <a:ext cx="1509454" cy="1343272"/>
          </a:xfrm>
          <a:custGeom>
            <a:avLst/>
            <a:gdLst>
              <a:gd name="connsiteX0" fmla="*/ 3171587 w 4495418"/>
              <a:gd name="connsiteY0" fmla="*/ 0 h 4000500"/>
              <a:gd name="connsiteX1" fmla="*/ 1323832 w 4495418"/>
              <a:gd name="connsiteY1" fmla="*/ 0 h 4000500"/>
              <a:gd name="connsiteX2" fmla="*/ 977408 w 4495418"/>
              <a:gd name="connsiteY2" fmla="*/ 200025 h 4000500"/>
              <a:gd name="connsiteX3" fmla="*/ 53578 w 4495418"/>
              <a:gd name="connsiteY3" fmla="*/ 1800225 h 4000500"/>
              <a:gd name="connsiteX4" fmla="*/ 53578 w 4495418"/>
              <a:gd name="connsiteY4" fmla="*/ 2200275 h 4000500"/>
              <a:gd name="connsiteX5" fmla="*/ 977408 w 4495418"/>
              <a:gd name="connsiteY5" fmla="*/ 3800475 h 4000500"/>
              <a:gd name="connsiteX6" fmla="*/ 1323832 w 4495418"/>
              <a:gd name="connsiteY6" fmla="*/ 4000500 h 4000500"/>
              <a:gd name="connsiteX7" fmla="*/ 3171587 w 4495418"/>
              <a:gd name="connsiteY7" fmla="*/ 4000500 h 4000500"/>
              <a:gd name="connsiteX8" fmla="*/ 3518011 w 4495418"/>
              <a:gd name="connsiteY8" fmla="*/ 3800475 h 4000500"/>
              <a:gd name="connsiteX9" fmla="*/ 4441841 w 4495418"/>
              <a:gd name="connsiteY9" fmla="*/ 2200275 h 4000500"/>
              <a:gd name="connsiteX10" fmla="*/ 4441841 w 4495418"/>
              <a:gd name="connsiteY10" fmla="*/ 1800225 h 4000500"/>
              <a:gd name="connsiteX11" fmla="*/ 3518106 w 4495418"/>
              <a:gd name="connsiteY11" fmla="*/ 200025 h 4000500"/>
              <a:gd name="connsiteX12" fmla="*/ 3171682 w 4495418"/>
              <a:gd name="connsiteY12" fmla="*/ 0 h 400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5418" h="4000500">
                <a:moveTo>
                  <a:pt x="3171587" y="0"/>
                </a:moveTo>
                <a:lnTo>
                  <a:pt x="1323832" y="0"/>
                </a:lnTo>
                <a:cubicBezTo>
                  <a:pt x="1180862" y="0"/>
                  <a:pt x="1048845" y="76295"/>
                  <a:pt x="977408" y="200025"/>
                </a:cubicBezTo>
                <a:lnTo>
                  <a:pt x="53578" y="1800225"/>
                </a:lnTo>
                <a:cubicBezTo>
                  <a:pt x="-17859" y="1923955"/>
                  <a:pt x="-17859" y="2076545"/>
                  <a:pt x="53578" y="2200275"/>
                </a:cubicBezTo>
                <a:lnTo>
                  <a:pt x="977408" y="3800475"/>
                </a:lnTo>
                <a:cubicBezTo>
                  <a:pt x="1048845" y="3924205"/>
                  <a:pt x="1180957" y="4000500"/>
                  <a:pt x="1323832" y="4000500"/>
                </a:cubicBezTo>
                <a:lnTo>
                  <a:pt x="3171587" y="4000500"/>
                </a:lnTo>
                <a:cubicBezTo>
                  <a:pt x="3314557" y="4000500"/>
                  <a:pt x="3446574" y="3924205"/>
                  <a:pt x="3518011" y="3800475"/>
                </a:cubicBezTo>
                <a:lnTo>
                  <a:pt x="4441841" y="2200275"/>
                </a:lnTo>
                <a:cubicBezTo>
                  <a:pt x="4513279" y="2076545"/>
                  <a:pt x="4513279" y="1923955"/>
                  <a:pt x="4441841" y="1800225"/>
                </a:cubicBezTo>
                <a:lnTo>
                  <a:pt x="3518106" y="200025"/>
                </a:lnTo>
                <a:cubicBezTo>
                  <a:pt x="3446669" y="76295"/>
                  <a:pt x="3314557" y="0"/>
                  <a:pt x="3171682" y="0"/>
                </a:cubicBezTo>
                <a:close/>
              </a:path>
            </a:pathLst>
          </a:custGeom>
          <a:solidFill>
            <a:srgbClr val="005087"/>
          </a:solidFill>
          <a:ln w="9525" cap="flat">
            <a:noFill/>
            <a:prstDash val="solid"/>
            <a:miter/>
          </a:ln>
        </p:spPr>
        <p:txBody>
          <a:bodyPr rtlCol="0" anchor="ctr"/>
          <a:lstStyle/>
          <a:p>
            <a:endParaRPr lang="de-DE" dirty="0"/>
          </a:p>
        </p:txBody>
      </p:sp>
      <p:sp>
        <p:nvSpPr>
          <p:cNvPr id="8" name="Grafik 22">
            <a:extLst>
              <a:ext uri="{FF2B5EF4-FFF2-40B4-BE49-F238E27FC236}">
                <a16:creationId xmlns:a16="http://schemas.microsoft.com/office/drawing/2014/main" id="{1942684D-F189-4050-BA08-9DE74FCF8BBB}"/>
              </a:ext>
            </a:extLst>
          </p:cNvPr>
          <p:cNvSpPr/>
          <p:nvPr userDrawn="1"/>
        </p:nvSpPr>
        <p:spPr>
          <a:xfrm>
            <a:off x="10242944" y="1906170"/>
            <a:ext cx="1509454" cy="1343272"/>
          </a:xfrm>
          <a:custGeom>
            <a:avLst/>
            <a:gdLst>
              <a:gd name="connsiteX0" fmla="*/ 3171587 w 4495418"/>
              <a:gd name="connsiteY0" fmla="*/ 0 h 4000500"/>
              <a:gd name="connsiteX1" fmla="*/ 1323832 w 4495418"/>
              <a:gd name="connsiteY1" fmla="*/ 0 h 4000500"/>
              <a:gd name="connsiteX2" fmla="*/ 977408 w 4495418"/>
              <a:gd name="connsiteY2" fmla="*/ 200025 h 4000500"/>
              <a:gd name="connsiteX3" fmla="*/ 53578 w 4495418"/>
              <a:gd name="connsiteY3" fmla="*/ 1800225 h 4000500"/>
              <a:gd name="connsiteX4" fmla="*/ 53578 w 4495418"/>
              <a:gd name="connsiteY4" fmla="*/ 2200275 h 4000500"/>
              <a:gd name="connsiteX5" fmla="*/ 977408 w 4495418"/>
              <a:gd name="connsiteY5" fmla="*/ 3800475 h 4000500"/>
              <a:gd name="connsiteX6" fmla="*/ 1323832 w 4495418"/>
              <a:gd name="connsiteY6" fmla="*/ 4000500 h 4000500"/>
              <a:gd name="connsiteX7" fmla="*/ 3171587 w 4495418"/>
              <a:gd name="connsiteY7" fmla="*/ 4000500 h 4000500"/>
              <a:gd name="connsiteX8" fmla="*/ 3518011 w 4495418"/>
              <a:gd name="connsiteY8" fmla="*/ 3800475 h 4000500"/>
              <a:gd name="connsiteX9" fmla="*/ 4441841 w 4495418"/>
              <a:gd name="connsiteY9" fmla="*/ 2200275 h 4000500"/>
              <a:gd name="connsiteX10" fmla="*/ 4441841 w 4495418"/>
              <a:gd name="connsiteY10" fmla="*/ 1800225 h 4000500"/>
              <a:gd name="connsiteX11" fmla="*/ 3518106 w 4495418"/>
              <a:gd name="connsiteY11" fmla="*/ 200025 h 4000500"/>
              <a:gd name="connsiteX12" fmla="*/ 3171682 w 4495418"/>
              <a:gd name="connsiteY12" fmla="*/ 0 h 400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5418" h="4000500">
                <a:moveTo>
                  <a:pt x="3171587" y="0"/>
                </a:moveTo>
                <a:lnTo>
                  <a:pt x="1323832" y="0"/>
                </a:lnTo>
                <a:cubicBezTo>
                  <a:pt x="1180862" y="0"/>
                  <a:pt x="1048845" y="76295"/>
                  <a:pt x="977408" y="200025"/>
                </a:cubicBezTo>
                <a:lnTo>
                  <a:pt x="53578" y="1800225"/>
                </a:lnTo>
                <a:cubicBezTo>
                  <a:pt x="-17859" y="1923955"/>
                  <a:pt x="-17859" y="2076545"/>
                  <a:pt x="53578" y="2200275"/>
                </a:cubicBezTo>
                <a:lnTo>
                  <a:pt x="977408" y="3800475"/>
                </a:lnTo>
                <a:cubicBezTo>
                  <a:pt x="1048845" y="3924205"/>
                  <a:pt x="1180957" y="4000500"/>
                  <a:pt x="1323832" y="4000500"/>
                </a:cubicBezTo>
                <a:lnTo>
                  <a:pt x="3171587" y="4000500"/>
                </a:lnTo>
                <a:cubicBezTo>
                  <a:pt x="3314557" y="4000500"/>
                  <a:pt x="3446574" y="3924205"/>
                  <a:pt x="3518011" y="3800475"/>
                </a:cubicBezTo>
                <a:lnTo>
                  <a:pt x="4441841" y="2200275"/>
                </a:lnTo>
                <a:cubicBezTo>
                  <a:pt x="4513279" y="2076545"/>
                  <a:pt x="4513279" y="1923955"/>
                  <a:pt x="4441841" y="1800225"/>
                </a:cubicBezTo>
                <a:lnTo>
                  <a:pt x="3518106" y="200025"/>
                </a:lnTo>
                <a:cubicBezTo>
                  <a:pt x="3446669" y="76295"/>
                  <a:pt x="3314557" y="0"/>
                  <a:pt x="3171682" y="0"/>
                </a:cubicBezTo>
                <a:close/>
              </a:path>
            </a:pathLst>
          </a:custGeom>
          <a:solidFill>
            <a:srgbClr val="749719"/>
          </a:solidFill>
          <a:ln w="9525" cap="flat">
            <a:noFill/>
            <a:prstDash val="solid"/>
            <a:miter/>
          </a:ln>
        </p:spPr>
        <p:txBody>
          <a:bodyPr rtlCol="0" anchor="ctr"/>
          <a:lstStyle/>
          <a:p>
            <a:endParaRPr lang="de-DE" dirty="0"/>
          </a:p>
        </p:txBody>
      </p:sp>
    </p:spTree>
    <p:extLst>
      <p:ext uri="{BB962C8B-B14F-4D97-AF65-F5344CB8AC3E}">
        <p14:creationId xmlns:p14="http://schemas.microsoft.com/office/powerpoint/2010/main" val="3948470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6" name="Rechteck 5"/>
          <p:cNvSpPr/>
          <p:nvPr userDrawn="1"/>
        </p:nvSpPr>
        <p:spPr>
          <a:xfrm>
            <a:off x="-1" y="6506678"/>
            <a:ext cx="12192001" cy="351322"/>
          </a:xfrm>
          <a:prstGeom prst="rect">
            <a:avLst/>
          </a:prstGeom>
          <a:gradFill flip="none" rotWithShape="1">
            <a:gsLst>
              <a:gs pos="0">
                <a:srgbClr val="749719"/>
              </a:gs>
              <a:gs pos="100000">
                <a:srgbClr val="95C11F"/>
              </a:gs>
            </a:gsLst>
            <a:lin ang="0" scaled="1"/>
            <a:tileRect/>
          </a:gra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 name="Title 1"/>
          <p:cNvSpPr>
            <a:spLocks noGrp="1"/>
          </p:cNvSpPr>
          <p:nvPr>
            <p:ph type="ctrTitle"/>
          </p:nvPr>
        </p:nvSpPr>
        <p:spPr>
          <a:xfrm>
            <a:off x="1507067" y="2404534"/>
            <a:ext cx="7766936" cy="1646302"/>
          </a:xfrm>
        </p:spPr>
        <p:txBody>
          <a:bodyPr anchor="b">
            <a:noAutofit/>
          </a:bodyPr>
          <a:lstStyle>
            <a:lvl1pPr algn="r">
              <a:defRPr sz="5400">
                <a:solidFill>
                  <a:srgbClr val="005087"/>
                </a:solidFill>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US" dirty="0"/>
          </a:p>
        </p:txBody>
      </p:sp>
      <p:sp>
        <p:nvSpPr>
          <p:cNvPr id="9" name="Freihandform: Form 8">
            <a:extLst>
              <a:ext uri="{FF2B5EF4-FFF2-40B4-BE49-F238E27FC236}">
                <a16:creationId xmlns:a16="http://schemas.microsoft.com/office/drawing/2014/main" id="{C959FF84-D182-4A9E-A1E6-AD51DDB4C39C}"/>
              </a:ext>
            </a:extLst>
          </p:cNvPr>
          <p:cNvSpPr/>
          <p:nvPr userDrawn="1"/>
        </p:nvSpPr>
        <p:spPr>
          <a:xfrm>
            <a:off x="0" y="1"/>
            <a:ext cx="9224966" cy="399515"/>
          </a:xfrm>
          <a:custGeom>
            <a:avLst/>
            <a:gdLst>
              <a:gd name="connsiteX0" fmla="*/ 0 w 9224966"/>
              <a:gd name="connsiteY0" fmla="*/ 0 h 399515"/>
              <a:gd name="connsiteX1" fmla="*/ 9224966 w 9224966"/>
              <a:gd name="connsiteY1" fmla="*/ 0 h 399515"/>
              <a:gd name="connsiteX2" fmla="*/ 9198504 w 9224966"/>
              <a:gd name="connsiteY2" fmla="*/ 59087 h 399515"/>
              <a:gd name="connsiteX3" fmla="*/ 8917867 w 9224966"/>
              <a:gd name="connsiteY3" fmla="*/ 399247 h 399515"/>
              <a:gd name="connsiteX4" fmla="*/ 0 w 9224966"/>
              <a:gd name="connsiteY4" fmla="*/ 399247 h 399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4966" h="399515">
                <a:moveTo>
                  <a:pt x="0" y="0"/>
                </a:moveTo>
                <a:lnTo>
                  <a:pt x="9224966" y="0"/>
                </a:lnTo>
                <a:lnTo>
                  <a:pt x="9198504" y="59087"/>
                </a:lnTo>
                <a:cubicBezTo>
                  <a:pt x="9132029" y="221157"/>
                  <a:pt x="9079090" y="407569"/>
                  <a:pt x="8917867" y="399247"/>
                </a:cubicBezTo>
                <a:lnTo>
                  <a:pt x="0" y="399247"/>
                </a:lnTo>
                <a:close/>
              </a:path>
            </a:pathLst>
          </a:custGeom>
          <a:gradFill flip="none" rotWithShape="1">
            <a:gsLst>
              <a:gs pos="0">
                <a:srgbClr val="749719"/>
              </a:gs>
              <a:gs pos="100000">
                <a:srgbClr val="95C11F"/>
              </a:gs>
            </a:gsLst>
            <a:lin ang="0" scaled="1"/>
            <a:tileRect/>
          </a:gradFill>
          <a:ln>
            <a:noFill/>
          </a:ln>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de-DE"/>
          </a:p>
        </p:txBody>
      </p:sp>
    </p:spTree>
    <p:extLst>
      <p:ext uri="{BB962C8B-B14F-4D97-AF65-F5344CB8AC3E}">
        <p14:creationId xmlns:p14="http://schemas.microsoft.com/office/powerpoint/2010/main" val="2579431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323" y="243840"/>
            <a:ext cx="8596668" cy="1320800"/>
          </a:xfrm>
        </p:spPr>
        <p:txBody>
          <a:bodyPr>
            <a:normAutofit/>
          </a:bodyPr>
          <a:lstStyle>
            <a:lvl1pPr>
              <a:defRPr sz="3600"/>
            </a:lvl1pPr>
          </a:lstStyle>
          <a:p>
            <a:r>
              <a:rPr lang="de-DE" dirty="0"/>
              <a:t>Titelmasterformat durch Klicken bearbeiten</a:t>
            </a:r>
            <a:endParaRPr lang="en-US" dirty="0"/>
          </a:p>
        </p:txBody>
      </p:sp>
      <p:sp>
        <p:nvSpPr>
          <p:cNvPr id="3" name="Content Placeholder 2"/>
          <p:cNvSpPr>
            <a:spLocks noGrp="1"/>
          </p:cNvSpPr>
          <p:nvPr>
            <p:ph idx="1"/>
          </p:nvPr>
        </p:nvSpPr>
        <p:spPr>
          <a:xfrm>
            <a:off x="259323" y="1794829"/>
            <a:ext cx="8596668" cy="3880773"/>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ooter Placeholder 4"/>
          <p:cNvSpPr>
            <a:spLocks noGrp="1"/>
          </p:cNvSpPr>
          <p:nvPr>
            <p:ph type="ftr" sz="quarter" idx="11"/>
          </p:nvPr>
        </p:nvSpPr>
        <p:spPr>
          <a:xfrm>
            <a:off x="259323" y="5675602"/>
            <a:ext cx="6297612" cy="365125"/>
          </a:xfrm>
        </p:spPr>
        <p:txBody>
          <a:bodyPr/>
          <a:lstStyle/>
          <a:p>
            <a:endParaRPr lang="en-US" dirty="0"/>
          </a:p>
        </p:txBody>
      </p:sp>
    </p:spTree>
    <p:extLst>
      <p:ext uri="{BB962C8B-B14F-4D97-AF65-F5344CB8AC3E}">
        <p14:creationId xmlns:p14="http://schemas.microsoft.com/office/powerpoint/2010/main" val="3150575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dirty="0"/>
              <a:t>Titelmasterformat durch Klicken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Formatvorlagen des Textmasters bearbeiten</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03681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Titelmasterformat durch Klicken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82225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dirty="0"/>
              <a:t>Titelmasterformat durch Klicken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43558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323" y="243840"/>
            <a:ext cx="8596668" cy="1320800"/>
          </a:xfrm>
        </p:spPr>
        <p:txBody>
          <a:bodyPr>
            <a:normAutofit/>
          </a:bodyPr>
          <a:lstStyle>
            <a:lvl1pPr>
              <a:defRPr sz="3600"/>
            </a:lvl1pPr>
          </a:lstStyle>
          <a:p>
            <a:r>
              <a:rPr lang="de-DE" dirty="0"/>
              <a:t>Titelmasterformat durch Klicken bearbeiten</a:t>
            </a:r>
            <a:endParaRPr lang="en-US" dirty="0"/>
          </a:p>
        </p:txBody>
      </p:sp>
      <p:sp>
        <p:nvSpPr>
          <p:cNvPr id="3" name="Content Placeholder 2"/>
          <p:cNvSpPr>
            <a:spLocks noGrp="1"/>
          </p:cNvSpPr>
          <p:nvPr>
            <p:ph idx="1"/>
          </p:nvPr>
        </p:nvSpPr>
        <p:spPr>
          <a:xfrm>
            <a:off x="259323" y="1794829"/>
            <a:ext cx="8596668" cy="3880773"/>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ooter Placeholder 4"/>
          <p:cNvSpPr>
            <a:spLocks noGrp="1"/>
          </p:cNvSpPr>
          <p:nvPr>
            <p:ph type="ftr" sz="quarter" idx="11"/>
          </p:nvPr>
        </p:nvSpPr>
        <p:spPr>
          <a:xfrm>
            <a:off x="259323" y="5675602"/>
            <a:ext cx="6297612" cy="365125"/>
          </a:xfrm>
        </p:spPr>
        <p:txBody>
          <a:bodyPr/>
          <a:lstStyle/>
          <a:p>
            <a:endParaRPr lang="en-US" dirty="0"/>
          </a:p>
        </p:txBody>
      </p:sp>
    </p:spTree>
    <p:extLst>
      <p:ext uri="{BB962C8B-B14F-4D97-AF65-F5344CB8AC3E}">
        <p14:creationId xmlns:p14="http://schemas.microsoft.com/office/powerpoint/2010/main" val="1866089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Title 1"/>
          <p:cNvSpPr>
            <a:spLocks noGrp="1"/>
          </p:cNvSpPr>
          <p:nvPr>
            <p:ph type="title"/>
          </p:nvPr>
        </p:nvSpPr>
        <p:spPr>
          <a:xfrm>
            <a:off x="618246" y="611309"/>
            <a:ext cx="8596668" cy="1320800"/>
          </a:xfrm>
        </p:spPr>
        <p:txBody>
          <a:bodyPr>
            <a:normAutofit/>
          </a:bodyPr>
          <a:lstStyle>
            <a:lvl1pPr>
              <a:defRPr sz="3600"/>
            </a:lvl1pPr>
          </a:lstStyle>
          <a:p>
            <a:r>
              <a:rPr lang="de-DE" dirty="0"/>
              <a:t>Titelmasterformat durch Klicken bearbeiten</a:t>
            </a:r>
            <a:endParaRPr lang="en-US" dirty="0"/>
          </a:p>
        </p:txBody>
      </p:sp>
    </p:spTree>
    <p:extLst>
      <p:ext uri="{BB962C8B-B14F-4D97-AF65-F5344CB8AC3E}">
        <p14:creationId xmlns:p14="http://schemas.microsoft.com/office/powerpoint/2010/main" val="1106436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05860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dirty="0"/>
              <a:t>Titelmasterformat durch Klicken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dirty="0"/>
              <a:t>Formatvorlagen des Textmasters bearbeiten</a:t>
            </a:r>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80565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dirty="0"/>
              <a:t>Titelmasterformat durch Klicken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Formatvorlagen des Textmasters bearbeiten</a:t>
            </a:r>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00435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dirty="0"/>
              <a:t>Titelmasterformat durch Klicken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Formatvorlagen des Textmasters bearbeiten</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4041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dirty="0"/>
              <a:t>Titelmasterformat durch Klicken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Formatvorlagen des Textmasters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Formatvorlagen des Textmasters bearbeiten</a:t>
            </a:r>
          </a:p>
        </p:txBody>
      </p:sp>
      <p:sp>
        <p:nvSpPr>
          <p:cNvPr id="5" name="Footer Placeholder 4"/>
          <p:cNvSpPr>
            <a:spLocks noGrp="1"/>
          </p:cNvSpPr>
          <p:nvPr>
            <p:ph type="ftr" sz="quarter" idx="11"/>
          </p:nvPr>
        </p:nvSpPr>
        <p:spPr/>
        <p:txBody>
          <a:bodyPr/>
          <a:lstStyle/>
          <a:p>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49017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dirty="0"/>
              <a:t>Titelmasterformat durch Klicken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Formatvorlagen des Textmasters bearbeiten</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3586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dirty="0"/>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Formatvorlagen des Textmasters bearbeiten</a:t>
            </a:r>
          </a:p>
        </p:txBody>
      </p:sp>
      <p:sp>
        <p:nvSpPr>
          <p:cNvPr id="5" name="Footer Placeholder 4"/>
          <p:cNvSpPr>
            <a:spLocks noGrp="1"/>
          </p:cNvSpPr>
          <p:nvPr>
            <p:ph type="ftr" sz="quarter" idx="11"/>
          </p:nvPr>
        </p:nvSpPr>
        <p:spPr/>
        <p:txBody>
          <a:bodyPr/>
          <a:lstStyle/>
          <a:p>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68779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dirty="0"/>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rgbClr val="005087"/>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Formatvorlagen des Textmasters bearbeiten</a:t>
            </a:r>
          </a:p>
        </p:txBody>
      </p:sp>
      <p:sp>
        <p:nvSpPr>
          <p:cNvPr id="5" name="Footer Placeholder 4"/>
          <p:cNvSpPr>
            <a:spLocks noGrp="1"/>
          </p:cNvSpPr>
          <p:nvPr>
            <p:ph type="ftr" sz="quarter" idx="11"/>
          </p:nvPr>
        </p:nvSpPr>
        <p:spPr/>
        <p:txBody>
          <a:bodyPr/>
          <a:lstStyle/>
          <a:p>
            <a:endParaRPr lang="en-US" dirty="0"/>
          </a:p>
        </p:txBody>
      </p:sp>
      <p:sp>
        <p:nvSpPr>
          <p:cNvPr id="6" name="Grafik 22">
            <a:extLst>
              <a:ext uri="{FF2B5EF4-FFF2-40B4-BE49-F238E27FC236}">
                <a16:creationId xmlns:a16="http://schemas.microsoft.com/office/drawing/2014/main" id="{9F0D441C-8216-416A-82D1-AE93572AFDF7}"/>
              </a:ext>
            </a:extLst>
          </p:cNvPr>
          <p:cNvSpPr/>
          <p:nvPr userDrawn="1"/>
        </p:nvSpPr>
        <p:spPr>
          <a:xfrm>
            <a:off x="9488217" y="1157900"/>
            <a:ext cx="1509454" cy="1343272"/>
          </a:xfrm>
          <a:custGeom>
            <a:avLst/>
            <a:gdLst>
              <a:gd name="connsiteX0" fmla="*/ 3171587 w 4495418"/>
              <a:gd name="connsiteY0" fmla="*/ 0 h 4000500"/>
              <a:gd name="connsiteX1" fmla="*/ 1323832 w 4495418"/>
              <a:gd name="connsiteY1" fmla="*/ 0 h 4000500"/>
              <a:gd name="connsiteX2" fmla="*/ 977408 w 4495418"/>
              <a:gd name="connsiteY2" fmla="*/ 200025 h 4000500"/>
              <a:gd name="connsiteX3" fmla="*/ 53578 w 4495418"/>
              <a:gd name="connsiteY3" fmla="*/ 1800225 h 4000500"/>
              <a:gd name="connsiteX4" fmla="*/ 53578 w 4495418"/>
              <a:gd name="connsiteY4" fmla="*/ 2200275 h 4000500"/>
              <a:gd name="connsiteX5" fmla="*/ 977408 w 4495418"/>
              <a:gd name="connsiteY5" fmla="*/ 3800475 h 4000500"/>
              <a:gd name="connsiteX6" fmla="*/ 1323832 w 4495418"/>
              <a:gd name="connsiteY6" fmla="*/ 4000500 h 4000500"/>
              <a:gd name="connsiteX7" fmla="*/ 3171587 w 4495418"/>
              <a:gd name="connsiteY7" fmla="*/ 4000500 h 4000500"/>
              <a:gd name="connsiteX8" fmla="*/ 3518011 w 4495418"/>
              <a:gd name="connsiteY8" fmla="*/ 3800475 h 4000500"/>
              <a:gd name="connsiteX9" fmla="*/ 4441841 w 4495418"/>
              <a:gd name="connsiteY9" fmla="*/ 2200275 h 4000500"/>
              <a:gd name="connsiteX10" fmla="*/ 4441841 w 4495418"/>
              <a:gd name="connsiteY10" fmla="*/ 1800225 h 4000500"/>
              <a:gd name="connsiteX11" fmla="*/ 3518106 w 4495418"/>
              <a:gd name="connsiteY11" fmla="*/ 200025 h 4000500"/>
              <a:gd name="connsiteX12" fmla="*/ 3171682 w 4495418"/>
              <a:gd name="connsiteY12" fmla="*/ 0 h 400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5418" h="4000500">
                <a:moveTo>
                  <a:pt x="3171587" y="0"/>
                </a:moveTo>
                <a:lnTo>
                  <a:pt x="1323832" y="0"/>
                </a:lnTo>
                <a:cubicBezTo>
                  <a:pt x="1180862" y="0"/>
                  <a:pt x="1048845" y="76295"/>
                  <a:pt x="977408" y="200025"/>
                </a:cubicBezTo>
                <a:lnTo>
                  <a:pt x="53578" y="1800225"/>
                </a:lnTo>
                <a:cubicBezTo>
                  <a:pt x="-17859" y="1923955"/>
                  <a:pt x="-17859" y="2076545"/>
                  <a:pt x="53578" y="2200275"/>
                </a:cubicBezTo>
                <a:lnTo>
                  <a:pt x="977408" y="3800475"/>
                </a:lnTo>
                <a:cubicBezTo>
                  <a:pt x="1048845" y="3924205"/>
                  <a:pt x="1180957" y="4000500"/>
                  <a:pt x="1323832" y="4000500"/>
                </a:cubicBezTo>
                <a:lnTo>
                  <a:pt x="3171587" y="4000500"/>
                </a:lnTo>
                <a:cubicBezTo>
                  <a:pt x="3314557" y="4000500"/>
                  <a:pt x="3446574" y="3924205"/>
                  <a:pt x="3518011" y="3800475"/>
                </a:cubicBezTo>
                <a:lnTo>
                  <a:pt x="4441841" y="2200275"/>
                </a:lnTo>
                <a:cubicBezTo>
                  <a:pt x="4513279" y="2076545"/>
                  <a:pt x="4513279" y="1923955"/>
                  <a:pt x="4441841" y="1800225"/>
                </a:cubicBezTo>
                <a:lnTo>
                  <a:pt x="3518106" y="200025"/>
                </a:lnTo>
                <a:cubicBezTo>
                  <a:pt x="3446669" y="76295"/>
                  <a:pt x="3314557" y="0"/>
                  <a:pt x="3171682" y="0"/>
                </a:cubicBezTo>
                <a:close/>
              </a:path>
            </a:pathLst>
          </a:custGeom>
          <a:solidFill>
            <a:srgbClr val="95C11F"/>
          </a:solidFill>
          <a:ln w="9525" cap="flat">
            <a:noFill/>
            <a:prstDash val="solid"/>
            <a:miter/>
          </a:ln>
        </p:spPr>
        <p:txBody>
          <a:bodyPr rtlCol="0" anchor="ctr"/>
          <a:lstStyle/>
          <a:p>
            <a:endParaRPr lang="de-DE" dirty="0"/>
          </a:p>
        </p:txBody>
      </p:sp>
      <p:sp>
        <p:nvSpPr>
          <p:cNvPr id="7" name="Grafik 22">
            <a:extLst>
              <a:ext uri="{FF2B5EF4-FFF2-40B4-BE49-F238E27FC236}">
                <a16:creationId xmlns:a16="http://schemas.microsoft.com/office/drawing/2014/main" id="{3A8EF64E-BB40-4EED-970C-2A74BE2957C1}"/>
              </a:ext>
            </a:extLst>
          </p:cNvPr>
          <p:cNvSpPr/>
          <p:nvPr userDrawn="1"/>
        </p:nvSpPr>
        <p:spPr>
          <a:xfrm>
            <a:off x="10581807" y="202512"/>
            <a:ext cx="1509454" cy="1343272"/>
          </a:xfrm>
          <a:custGeom>
            <a:avLst/>
            <a:gdLst>
              <a:gd name="connsiteX0" fmla="*/ 3171587 w 4495418"/>
              <a:gd name="connsiteY0" fmla="*/ 0 h 4000500"/>
              <a:gd name="connsiteX1" fmla="*/ 1323832 w 4495418"/>
              <a:gd name="connsiteY1" fmla="*/ 0 h 4000500"/>
              <a:gd name="connsiteX2" fmla="*/ 977408 w 4495418"/>
              <a:gd name="connsiteY2" fmla="*/ 200025 h 4000500"/>
              <a:gd name="connsiteX3" fmla="*/ 53578 w 4495418"/>
              <a:gd name="connsiteY3" fmla="*/ 1800225 h 4000500"/>
              <a:gd name="connsiteX4" fmla="*/ 53578 w 4495418"/>
              <a:gd name="connsiteY4" fmla="*/ 2200275 h 4000500"/>
              <a:gd name="connsiteX5" fmla="*/ 977408 w 4495418"/>
              <a:gd name="connsiteY5" fmla="*/ 3800475 h 4000500"/>
              <a:gd name="connsiteX6" fmla="*/ 1323832 w 4495418"/>
              <a:gd name="connsiteY6" fmla="*/ 4000500 h 4000500"/>
              <a:gd name="connsiteX7" fmla="*/ 3171587 w 4495418"/>
              <a:gd name="connsiteY7" fmla="*/ 4000500 h 4000500"/>
              <a:gd name="connsiteX8" fmla="*/ 3518011 w 4495418"/>
              <a:gd name="connsiteY8" fmla="*/ 3800475 h 4000500"/>
              <a:gd name="connsiteX9" fmla="*/ 4441841 w 4495418"/>
              <a:gd name="connsiteY9" fmla="*/ 2200275 h 4000500"/>
              <a:gd name="connsiteX10" fmla="*/ 4441841 w 4495418"/>
              <a:gd name="connsiteY10" fmla="*/ 1800225 h 4000500"/>
              <a:gd name="connsiteX11" fmla="*/ 3518106 w 4495418"/>
              <a:gd name="connsiteY11" fmla="*/ 200025 h 4000500"/>
              <a:gd name="connsiteX12" fmla="*/ 3171682 w 4495418"/>
              <a:gd name="connsiteY12" fmla="*/ 0 h 400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5418" h="4000500">
                <a:moveTo>
                  <a:pt x="3171587" y="0"/>
                </a:moveTo>
                <a:lnTo>
                  <a:pt x="1323832" y="0"/>
                </a:lnTo>
                <a:cubicBezTo>
                  <a:pt x="1180862" y="0"/>
                  <a:pt x="1048845" y="76295"/>
                  <a:pt x="977408" y="200025"/>
                </a:cubicBezTo>
                <a:lnTo>
                  <a:pt x="53578" y="1800225"/>
                </a:lnTo>
                <a:cubicBezTo>
                  <a:pt x="-17859" y="1923955"/>
                  <a:pt x="-17859" y="2076545"/>
                  <a:pt x="53578" y="2200275"/>
                </a:cubicBezTo>
                <a:lnTo>
                  <a:pt x="977408" y="3800475"/>
                </a:lnTo>
                <a:cubicBezTo>
                  <a:pt x="1048845" y="3924205"/>
                  <a:pt x="1180957" y="4000500"/>
                  <a:pt x="1323832" y="4000500"/>
                </a:cubicBezTo>
                <a:lnTo>
                  <a:pt x="3171587" y="4000500"/>
                </a:lnTo>
                <a:cubicBezTo>
                  <a:pt x="3314557" y="4000500"/>
                  <a:pt x="3446574" y="3924205"/>
                  <a:pt x="3518011" y="3800475"/>
                </a:cubicBezTo>
                <a:lnTo>
                  <a:pt x="4441841" y="2200275"/>
                </a:lnTo>
                <a:cubicBezTo>
                  <a:pt x="4513279" y="2076545"/>
                  <a:pt x="4513279" y="1923955"/>
                  <a:pt x="4441841" y="1800225"/>
                </a:cubicBezTo>
                <a:lnTo>
                  <a:pt x="3518106" y="200025"/>
                </a:lnTo>
                <a:cubicBezTo>
                  <a:pt x="3446669" y="76295"/>
                  <a:pt x="3314557" y="0"/>
                  <a:pt x="3171682" y="0"/>
                </a:cubicBezTo>
                <a:close/>
              </a:path>
            </a:pathLst>
          </a:custGeom>
          <a:solidFill>
            <a:srgbClr val="005087"/>
          </a:solidFill>
          <a:ln w="9525" cap="flat">
            <a:noFill/>
            <a:prstDash val="solid"/>
            <a:miter/>
          </a:ln>
        </p:spPr>
        <p:txBody>
          <a:bodyPr rtlCol="0" anchor="ctr"/>
          <a:lstStyle/>
          <a:p>
            <a:endParaRPr lang="de-DE" dirty="0"/>
          </a:p>
        </p:txBody>
      </p:sp>
      <p:sp>
        <p:nvSpPr>
          <p:cNvPr id="8" name="Grafik 22">
            <a:extLst>
              <a:ext uri="{FF2B5EF4-FFF2-40B4-BE49-F238E27FC236}">
                <a16:creationId xmlns:a16="http://schemas.microsoft.com/office/drawing/2014/main" id="{1942684D-F189-4050-BA08-9DE74FCF8BBB}"/>
              </a:ext>
            </a:extLst>
          </p:cNvPr>
          <p:cNvSpPr/>
          <p:nvPr userDrawn="1"/>
        </p:nvSpPr>
        <p:spPr>
          <a:xfrm>
            <a:off x="10242944" y="1906170"/>
            <a:ext cx="1509454" cy="1343272"/>
          </a:xfrm>
          <a:custGeom>
            <a:avLst/>
            <a:gdLst>
              <a:gd name="connsiteX0" fmla="*/ 3171587 w 4495418"/>
              <a:gd name="connsiteY0" fmla="*/ 0 h 4000500"/>
              <a:gd name="connsiteX1" fmla="*/ 1323832 w 4495418"/>
              <a:gd name="connsiteY1" fmla="*/ 0 h 4000500"/>
              <a:gd name="connsiteX2" fmla="*/ 977408 w 4495418"/>
              <a:gd name="connsiteY2" fmla="*/ 200025 h 4000500"/>
              <a:gd name="connsiteX3" fmla="*/ 53578 w 4495418"/>
              <a:gd name="connsiteY3" fmla="*/ 1800225 h 4000500"/>
              <a:gd name="connsiteX4" fmla="*/ 53578 w 4495418"/>
              <a:gd name="connsiteY4" fmla="*/ 2200275 h 4000500"/>
              <a:gd name="connsiteX5" fmla="*/ 977408 w 4495418"/>
              <a:gd name="connsiteY5" fmla="*/ 3800475 h 4000500"/>
              <a:gd name="connsiteX6" fmla="*/ 1323832 w 4495418"/>
              <a:gd name="connsiteY6" fmla="*/ 4000500 h 4000500"/>
              <a:gd name="connsiteX7" fmla="*/ 3171587 w 4495418"/>
              <a:gd name="connsiteY7" fmla="*/ 4000500 h 4000500"/>
              <a:gd name="connsiteX8" fmla="*/ 3518011 w 4495418"/>
              <a:gd name="connsiteY8" fmla="*/ 3800475 h 4000500"/>
              <a:gd name="connsiteX9" fmla="*/ 4441841 w 4495418"/>
              <a:gd name="connsiteY9" fmla="*/ 2200275 h 4000500"/>
              <a:gd name="connsiteX10" fmla="*/ 4441841 w 4495418"/>
              <a:gd name="connsiteY10" fmla="*/ 1800225 h 4000500"/>
              <a:gd name="connsiteX11" fmla="*/ 3518106 w 4495418"/>
              <a:gd name="connsiteY11" fmla="*/ 200025 h 4000500"/>
              <a:gd name="connsiteX12" fmla="*/ 3171682 w 4495418"/>
              <a:gd name="connsiteY12" fmla="*/ 0 h 400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5418" h="4000500">
                <a:moveTo>
                  <a:pt x="3171587" y="0"/>
                </a:moveTo>
                <a:lnTo>
                  <a:pt x="1323832" y="0"/>
                </a:lnTo>
                <a:cubicBezTo>
                  <a:pt x="1180862" y="0"/>
                  <a:pt x="1048845" y="76295"/>
                  <a:pt x="977408" y="200025"/>
                </a:cubicBezTo>
                <a:lnTo>
                  <a:pt x="53578" y="1800225"/>
                </a:lnTo>
                <a:cubicBezTo>
                  <a:pt x="-17859" y="1923955"/>
                  <a:pt x="-17859" y="2076545"/>
                  <a:pt x="53578" y="2200275"/>
                </a:cubicBezTo>
                <a:lnTo>
                  <a:pt x="977408" y="3800475"/>
                </a:lnTo>
                <a:cubicBezTo>
                  <a:pt x="1048845" y="3924205"/>
                  <a:pt x="1180957" y="4000500"/>
                  <a:pt x="1323832" y="4000500"/>
                </a:cubicBezTo>
                <a:lnTo>
                  <a:pt x="3171587" y="4000500"/>
                </a:lnTo>
                <a:cubicBezTo>
                  <a:pt x="3314557" y="4000500"/>
                  <a:pt x="3446574" y="3924205"/>
                  <a:pt x="3518011" y="3800475"/>
                </a:cubicBezTo>
                <a:lnTo>
                  <a:pt x="4441841" y="2200275"/>
                </a:lnTo>
                <a:cubicBezTo>
                  <a:pt x="4513279" y="2076545"/>
                  <a:pt x="4513279" y="1923955"/>
                  <a:pt x="4441841" y="1800225"/>
                </a:cubicBezTo>
                <a:lnTo>
                  <a:pt x="3518106" y="200025"/>
                </a:lnTo>
                <a:cubicBezTo>
                  <a:pt x="3446669" y="76295"/>
                  <a:pt x="3314557" y="0"/>
                  <a:pt x="3171682" y="0"/>
                </a:cubicBezTo>
                <a:close/>
              </a:path>
            </a:pathLst>
          </a:custGeom>
          <a:solidFill>
            <a:srgbClr val="749719"/>
          </a:solidFill>
          <a:ln w="9525" cap="flat">
            <a:noFill/>
            <a:prstDash val="solid"/>
            <a:miter/>
          </a:ln>
        </p:spPr>
        <p:txBody>
          <a:bodyPr rtlCol="0" anchor="ctr"/>
          <a:lstStyle/>
          <a:p>
            <a:endParaRPr lang="de-DE" dirty="0"/>
          </a:p>
        </p:txBody>
      </p:sp>
    </p:spTree>
    <p:extLst>
      <p:ext uri="{BB962C8B-B14F-4D97-AF65-F5344CB8AC3E}">
        <p14:creationId xmlns:p14="http://schemas.microsoft.com/office/powerpoint/2010/main" val="243390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dirty="0"/>
              <a:t>Titelmasterformat durch Klicken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Formatvorlagen des Textmasters bearbeiten</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3095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Titelmasterformat durch Klicken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23120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dirty="0"/>
              <a:t>Titelmasterformat durch Klicken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90794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Title 1"/>
          <p:cNvSpPr>
            <a:spLocks noGrp="1"/>
          </p:cNvSpPr>
          <p:nvPr>
            <p:ph type="title"/>
          </p:nvPr>
        </p:nvSpPr>
        <p:spPr>
          <a:xfrm>
            <a:off x="618246" y="611309"/>
            <a:ext cx="8596668" cy="1320800"/>
          </a:xfrm>
        </p:spPr>
        <p:txBody>
          <a:bodyPr>
            <a:normAutofit/>
          </a:bodyPr>
          <a:lstStyle>
            <a:lvl1pPr>
              <a:defRPr sz="3600"/>
            </a:lvl1pPr>
          </a:lstStyle>
          <a:p>
            <a:r>
              <a:rPr lang="de-DE" dirty="0"/>
              <a:t>Titelmasterformat durch Klicken bearbeiten</a:t>
            </a:r>
            <a:endParaRPr lang="en-US" dirty="0"/>
          </a:p>
        </p:txBody>
      </p:sp>
    </p:spTree>
    <p:extLst>
      <p:ext uri="{BB962C8B-B14F-4D97-AF65-F5344CB8AC3E}">
        <p14:creationId xmlns:p14="http://schemas.microsoft.com/office/powerpoint/2010/main" val="1279284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21441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dirty="0"/>
              <a:t>Titelmasterformat durch Klicken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dirty="0"/>
              <a:t>Formatvorlagen des Textmasters bearbeiten</a:t>
            </a:r>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49713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dirty="0"/>
              <a:t>Titelmasterformat durch Klicken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Formatvorlagen des Textmasters bearbeiten</a:t>
            </a:r>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71107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latin typeface="+mj-lt"/>
              </a:defRPr>
            </a:lvl1pPr>
          </a:lstStyle>
          <a:p>
            <a:r>
              <a:rPr lang="en-US" dirty="0" err="1"/>
              <a:t>Fußzeile</a:t>
            </a:r>
            <a:endParaRPr lang="en-US" dirty="0"/>
          </a:p>
        </p:txBody>
      </p:sp>
      <p:sp>
        <p:nvSpPr>
          <p:cNvPr id="13" name="Freihandform: Form 12">
            <a:extLst>
              <a:ext uri="{FF2B5EF4-FFF2-40B4-BE49-F238E27FC236}">
                <a16:creationId xmlns:a16="http://schemas.microsoft.com/office/drawing/2014/main" id="{99AFFA7D-6AB3-4DAE-B46B-C35858A8DB67}"/>
              </a:ext>
            </a:extLst>
          </p:cNvPr>
          <p:cNvSpPr/>
          <p:nvPr userDrawn="1"/>
        </p:nvSpPr>
        <p:spPr>
          <a:xfrm>
            <a:off x="0" y="1"/>
            <a:ext cx="9224966" cy="399515"/>
          </a:xfrm>
          <a:custGeom>
            <a:avLst/>
            <a:gdLst>
              <a:gd name="connsiteX0" fmla="*/ 0 w 9224966"/>
              <a:gd name="connsiteY0" fmla="*/ 0 h 399515"/>
              <a:gd name="connsiteX1" fmla="*/ 9224966 w 9224966"/>
              <a:gd name="connsiteY1" fmla="*/ 0 h 399515"/>
              <a:gd name="connsiteX2" fmla="*/ 9198504 w 9224966"/>
              <a:gd name="connsiteY2" fmla="*/ 59087 h 399515"/>
              <a:gd name="connsiteX3" fmla="*/ 8917867 w 9224966"/>
              <a:gd name="connsiteY3" fmla="*/ 399247 h 399515"/>
              <a:gd name="connsiteX4" fmla="*/ 0 w 9224966"/>
              <a:gd name="connsiteY4" fmla="*/ 399247 h 399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4966" h="399515">
                <a:moveTo>
                  <a:pt x="0" y="0"/>
                </a:moveTo>
                <a:lnTo>
                  <a:pt x="9224966" y="0"/>
                </a:lnTo>
                <a:lnTo>
                  <a:pt x="9198504" y="59087"/>
                </a:lnTo>
                <a:cubicBezTo>
                  <a:pt x="9132029" y="221157"/>
                  <a:pt x="9079090" y="407569"/>
                  <a:pt x="8917867" y="399247"/>
                </a:cubicBezTo>
                <a:lnTo>
                  <a:pt x="0" y="399247"/>
                </a:lnTo>
                <a:close/>
              </a:path>
            </a:pathLst>
          </a:custGeom>
          <a:gradFill flip="none" rotWithShape="1">
            <a:gsLst>
              <a:gs pos="0">
                <a:srgbClr val="749719"/>
              </a:gs>
              <a:gs pos="100000">
                <a:srgbClr val="95C11F"/>
              </a:gs>
            </a:gsLst>
            <a:lin ang="0" scaled="1"/>
            <a:tileRect/>
          </a:gradFill>
          <a:ln>
            <a:noFill/>
          </a:ln>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de-DE"/>
          </a:p>
        </p:txBody>
      </p:sp>
      <p:sp>
        <p:nvSpPr>
          <p:cNvPr id="19" name="Freihandform: Form 18">
            <a:extLst>
              <a:ext uri="{FF2B5EF4-FFF2-40B4-BE49-F238E27FC236}">
                <a16:creationId xmlns:a16="http://schemas.microsoft.com/office/drawing/2014/main" id="{BA770323-FDA0-42F6-93D9-26F1DE7A4956}"/>
              </a:ext>
            </a:extLst>
          </p:cNvPr>
          <p:cNvSpPr/>
          <p:nvPr userDrawn="1"/>
        </p:nvSpPr>
        <p:spPr>
          <a:xfrm>
            <a:off x="1" y="6506679"/>
            <a:ext cx="12191999" cy="365125"/>
          </a:xfrm>
          <a:custGeom>
            <a:avLst/>
            <a:gdLst>
              <a:gd name="connsiteX0" fmla="*/ 0 w 12192001"/>
              <a:gd name="connsiteY0" fmla="*/ 0 h 365125"/>
              <a:gd name="connsiteX1" fmla="*/ 12192001 w 12192001"/>
              <a:gd name="connsiteY1" fmla="*/ 0 h 365125"/>
              <a:gd name="connsiteX2" fmla="*/ 12192001 w 12192001"/>
              <a:gd name="connsiteY2" fmla="*/ 365125 h 365125"/>
              <a:gd name="connsiteX3" fmla="*/ 0 w 12192001"/>
              <a:gd name="connsiteY3" fmla="*/ 365125 h 365125"/>
            </a:gdLst>
            <a:ahLst/>
            <a:cxnLst>
              <a:cxn ang="0">
                <a:pos x="connsiteX0" y="connsiteY0"/>
              </a:cxn>
              <a:cxn ang="0">
                <a:pos x="connsiteX1" y="connsiteY1"/>
              </a:cxn>
              <a:cxn ang="0">
                <a:pos x="connsiteX2" y="connsiteY2"/>
              </a:cxn>
              <a:cxn ang="0">
                <a:pos x="connsiteX3" y="connsiteY3"/>
              </a:cxn>
            </a:cxnLst>
            <a:rect l="l" t="t" r="r" b="b"/>
            <a:pathLst>
              <a:path w="12192001" h="365125">
                <a:moveTo>
                  <a:pt x="0" y="0"/>
                </a:moveTo>
                <a:lnTo>
                  <a:pt x="12192001" y="0"/>
                </a:lnTo>
                <a:lnTo>
                  <a:pt x="12192001" y="365125"/>
                </a:lnTo>
                <a:lnTo>
                  <a:pt x="0" y="365125"/>
                </a:lnTo>
                <a:close/>
              </a:path>
            </a:pathLst>
          </a:custGeom>
          <a:gradFill flip="none" rotWithShape="1">
            <a:gsLst>
              <a:gs pos="0">
                <a:srgbClr val="749719"/>
              </a:gs>
              <a:gs pos="100000">
                <a:srgbClr val="95C11F"/>
              </a:gs>
            </a:gsLst>
            <a:lin ang="0" scaled="1"/>
            <a:tileRect/>
          </a:gradFill>
          <a:ln>
            <a:noFill/>
          </a:ln>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de-DE"/>
          </a:p>
        </p:txBody>
      </p:sp>
      <p:pic>
        <p:nvPicPr>
          <p:cNvPr id="21" name="Grafik 20" descr="Ein Bild, das Logo enthält.&#10;&#10;Automatisch generierte Beschreibung">
            <a:extLst>
              <a:ext uri="{FF2B5EF4-FFF2-40B4-BE49-F238E27FC236}">
                <a16:creationId xmlns:a16="http://schemas.microsoft.com/office/drawing/2014/main" id="{CDFB762B-1DAF-44F0-9D4A-1552F526A3AC}"/>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a:xfrm>
            <a:off x="9932274" y="5860707"/>
            <a:ext cx="2259727" cy="1011099"/>
          </a:xfrm>
          <a:custGeom>
            <a:avLst/>
            <a:gdLst>
              <a:gd name="connsiteX0" fmla="*/ 0 w 2259727"/>
              <a:gd name="connsiteY0" fmla="*/ 0 h 1011099"/>
              <a:gd name="connsiteX1" fmla="*/ 2259727 w 2259727"/>
              <a:gd name="connsiteY1" fmla="*/ 0 h 1011099"/>
              <a:gd name="connsiteX2" fmla="*/ 2259727 w 2259727"/>
              <a:gd name="connsiteY2" fmla="*/ 1011099 h 1011099"/>
              <a:gd name="connsiteX3" fmla="*/ 0 w 2259727"/>
              <a:gd name="connsiteY3" fmla="*/ 1011099 h 1011099"/>
            </a:gdLst>
            <a:ahLst/>
            <a:cxnLst>
              <a:cxn ang="0">
                <a:pos x="connsiteX0" y="connsiteY0"/>
              </a:cxn>
              <a:cxn ang="0">
                <a:pos x="connsiteX1" y="connsiteY1"/>
              </a:cxn>
              <a:cxn ang="0">
                <a:pos x="connsiteX2" y="connsiteY2"/>
              </a:cxn>
              <a:cxn ang="0">
                <a:pos x="connsiteX3" y="connsiteY3"/>
              </a:cxn>
            </a:cxnLst>
            <a:rect l="l" t="t" r="r" b="b"/>
            <a:pathLst>
              <a:path w="2259727" h="1011099">
                <a:moveTo>
                  <a:pt x="0" y="0"/>
                </a:moveTo>
                <a:lnTo>
                  <a:pt x="2259727" y="0"/>
                </a:lnTo>
                <a:lnTo>
                  <a:pt x="2259727" y="1011099"/>
                </a:lnTo>
                <a:lnTo>
                  <a:pt x="0" y="1011099"/>
                </a:lnTo>
                <a:close/>
              </a:path>
            </a:pathLst>
          </a:custGeom>
        </p:spPr>
      </p:pic>
    </p:spTree>
    <p:extLst>
      <p:ext uri="{BB962C8B-B14F-4D97-AF65-F5344CB8AC3E}">
        <p14:creationId xmlns:p14="http://schemas.microsoft.com/office/powerpoint/2010/main" val="26114153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l" defTabSz="457200" rtl="0" eaLnBrk="1" latinLnBrk="0" hangingPunct="1">
        <a:spcBef>
          <a:spcPct val="0"/>
        </a:spcBef>
        <a:buNone/>
        <a:defRPr sz="3600" b="1" kern="1200">
          <a:solidFill>
            <a:srgbClr val="005087"/>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100000"/>
        <a:buFont typeface="Arial" panose="020B0604020202020204" pitchFamily="34" charset="0"/>
        <a:buChar char="•"/>
        <a:defRPr sz="1800" kern="1200">
          <a:solidFill>
            <a:srgbClr val="005087"/>
          </a:solidFill>
          <a:latin typeface="+mj-lt"/>
          <a:ea typeface="+mn-ea"/>
          <a:cs typeface="+mn-cs"/>
        </a:defRPr>
      </a:lvl1pPr>
      <a:lvl2pPr marL="742950" indent="-285750" algn="l" defTabSz="457200" rtl="0" eaLnBrk="1" latinLnBrk="0" hangingPunct="1">
        <a:spcBef>
          <a:spcPts val="1000"/>
        </a:spcBef>
        <a:spcAft>
          <a:spcPts val="0"/>
        </a:spcAft>
        <a:buClr>
          <a:schemeClr val="accent1"/>
        </a:buClr>
        <a:buSzPct val="100000"/>
        <a:buFont typeface="Arial" panose="020B0604020202020204" pitchFamily="34" charset="0"/>
        <a:buChar char="•"/>
        <a:defRPr sz="1600" kern="1200">
          <a:solidFill>
            <a:srgbClr val="005087"/>
          </a:solidFill>
          <a:latin typeface="+mj-lt"/>
          <a:ea typeface="+mn-ea"/>
          <a:cs typeface="+mn-cs"/>
        </a:defRPr>
      </a:lvl2pPr>
      <a:lvl3pPr marL="1143000" indent="-228600" algn="l" defTabSz="457200" rtl="0" eaLnBrk="1" latinLnBrk="0" hangingPunct="1">
        <a:spcBef>
          <a:spcPts val="1000"/>
        </a:spcBef>
        <a:spcAft>
          <a:spcPts val="0"/>
        </a:spcAft>
        <a:buClr>
          <a:schemeClr val="accent1"/>
        </a:buClr>
        <a:buSzPct val="100000"/>
        <a:buFont typeface="Arial" panose="020B0604020202020204" pitchFamily="34" charset="0"/>
        <a:buChar char="•"/>
        <a:defRPr sz="1400" kern="1200">
          <a:solidFill>
            <a:srgbClr val="005087"/>
          </a:solidFill>
          <a:latin typeface="+mj-lt"/>
          <a:ea typeface="+mn-ea"/>
          <a:cs typeface="+mn-cs"/>
        </a:defRPr>
      </a:lvl3pPr>
      <a:lvl4pPr marL="1600200" indent="-228600" algn="l" defTabSz="457200" rtl="0" eaLnBrk="1" latinLnBrk="0" hangingPunct="1">
        <a:spcBef>
          <a:spcPts val="1000"/>
        </a:spcBef>
        <a:spcAft>
          <a:spcPts val="0"/>
        </a:spcAft>
        <a:buClr>
          <a:schemeClr val="accent1"/>
        </a:buClr>
        <a:buSzPct val="100000"/>
        <a:buFont typeface="Arial" panose="020B0604020202020204" pitchFamily="34" charset="0"/>
        <a:buChar char="•"/>
        <a:defRPr sz="1200" kern="1200">
          <a:solidFill>
            <a:srgbClr val="005087"/>
          </a:solidFill>
          <a:latin typeface="+mj-lt"/>
          <a:ea typeface="+mn-ea"/>
          <a:cs typeface="+mn-cs"/>
        </a:defRPr>
      </a:lvl4pPr>
      <a:lvl5pPr marL="2057400" indent="-228600" algn="l" defTabSz="457200" rtl="0" eaLnBrk="1" latinLnBrk="0" hangingPunct="1">
        <a:spcBef>
          <a:spcPts val="1000"/>
        </a:spcBef>
        <a:spcAft>
          <a:spcPts val="0"/>
        </a:spcAft>
        <a:buClr>
          <a:schemeClr val="accent1"/>
        </a:buClr>
        <a:buSzPct val="100000"/>
        <a:buFont typeface="Arial" panose="020B0604020202020204" pitchFamily="34" charset="0"/>
        <a:buChar char="•"/>
        <a:defRPr sz="1200" kern="1200">
          <a:solidFill>
            <a:srgbClr val="005087"/>
          </a:solidFill>
          <a:latin typeface="+mj-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latin typeface="+mj-lt"/>
              </a:defRPr>
            </a:lvl1pPr>
          </a:lstStyle>
          <a:p>
            <a:r>
              <a:rPr lang="en-US" dirty="0" err="1"/>
              <a:t>Fußzeile</a:t>
            </a:r>
            <a:endParaRPr lang="en-US" dirty="0"/>
          </a:p>
        </p:txBody>
      </p:sp>
      <p:sp>
        <p:nvSpPr>
          <p:cNvPr id="13" name="Freihandform: Form 12">
            <a:extLst>
              <a:ext uri="{FF2B5EF4-FFF2-40B4-BE49-F238E27FC236}">
                <a16:creationId xmlns:a16="http://schemas.microsoft.com/office/drawing/2014/main" id="{99AFFA7D-6AB3-4DAE-B46B-C35858A8DB67}"/>
              </a:ext>
            </a:extLst>
          </p:cNvPr>
          <p:cNvSpPr/>
          <p:nvPr userDrawn="1"/>
        </p:nvSpPr>
        <p:spPr>
          <a:xfrm>
            <a:off x="0" y="1"/>
            <a:ext cx="9224966" cy="399515"/>
          </a:xfrm>
          <a:custGeom>
            <a:avLst/>
            <a:gdLst>
              <a:gd name="connsiteX0" fmla="*/ 0 w 9224966"/>
              <a:gd name="connsiteY0" fmla="*/ 0 h 399515"/>
              <a:gd name="connsiteX1" fmla="*/ 9224966 w 9224966"/>
              <a:gd name="connsiteY1" fmla="*/ 0 h 399515"/>
              <a:gd name="connsiteX2" fmla="*/ 9198504 w 9224966"/>
              <a:gd name="connsiteY2" fmla="*/ 59087 h 399515"/>
              <a:gd name="connsiteX3" fmla="*/ 8917867 w 9224966"/>
              <a:gd name="connsiteY3" fmla="*/ 399247 h 399515"/>
              <a:gd name="connsiteX4" fmla="*/ 0 w 9224966"/>
              <a:gd name="connsiteY4" fmla="*/ 399247 h 399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4966" h="399515">
                <a:moveTo>
                  <a:pt x="0" y="0"/>
                </a:moveTo>
                <a:lnTo>
                  <a:pt x="9224966" y="0"/>
                </a:lnTo>
                <a:lnTo>
                  <a:pt x="9198504" y="59087"/>
                </a:lnTo>
                <a:cubicBezTo>
                  <a:pt x="9132029" y="221157"/>
                  <a:pt x="9079090" y="407569"/>
                  <a:pt x="8917867" y="399247"/>
                </a:cubicBezTo>
                <a:lnTo>
                  <a:pt x="0" y="399247"/>
                </a:lnTo>
                <a:close/>
              </a:path>
            </a:pathLst>
          </a:custGeom>
          <a:gradFill flip="none" rotWithShape="1">
            <a:gsLst>
              <a:gs pos="0">
                <a:srgbClr val="749719"/>
              </a:gs>
              <a:gs pos="100000">
                <a:srgbClr val="95C11F"/>
              </a:gs>
            </a:gsLst>
            <a:lin ang="0" scaled="1"/>
            <a:tileRect/>
          </a:gradFill>
          <a:ln>
            <a:noFill/>
          </a:ln>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de-DE"/>
          </a:p>
        </p:txBody>
      </p:sp>
      <p:sp>
        <p:nvSpPr>
          <p:cNvPr id="19" name="Freihandform: Form 18">
            <a:extLst>
              <a:ext uri="{FF2B5EF4-FFF2-40B4-BE49-F238E27FC236}">
                <a16:creationId xmlns:a16="http://schemas.microsoft.com/office/drawing/2014/main" id="{BA770323-FDA0-42F6-93D9-26F1DE7A4956}"/>
              </a:ext>
            </a:extLst>
          </p:cNvPr>
          <p:cNvSpPr/>
          <p:nvPr userDrawn="1"/>
        </p:nvSpPr>
        <p:spPr>
          <a:xfrm>
            <a:off x="1" y="6506679"/>
            <a:ext cx="12191999" cy="365125"/>
          </a:xfrm>
          <a:custGeom>
            <a:avLst/>
            <a:gdLst>
              <a:gd name="connsiteX0" fmla="*/ 0 w 12192001"/>
              <a:gd name="connsiteY0" fmla="*/ 0 h 365125"/>
              <a:gd name="connsiteX1" fmla="*/ 12192001 w 12192001"/>
              <a:gd name="connsiteY1" fmla="*/ 0 h 365125"/>
              <a:gd name="connsiteX2" fmla="*/ 12192001 w 12192001"/>
              <a:gd name="connsiteY2" fmla="*/ 365125 h 365125"/>
              <a:gd name="connsiteX3" fmla="*/ 0 w 12192001"/>
              <a:gd name="connsiteY3" fmla="*/ 365125 h 365125"/>
            </a:gdLst>
            <a:ahLst/>
            <a:cxnLst>
              <a:cxn ang="0">
                <a:pos x="connsiteX0" y="connsiteY0"/>
              </a:cxn>
              <a:cxn ang="0">
                <a:pos x="connsiteX1" y="connsiteY1"/>
              </a:cxn>
              <a:cxn ang="0">
                <a:pos x="connsiteX2" y="connsiteY2"/>
              </a:cxn>
              <a:cxn ang="0">
                <a:pos x="connsiteX3" y="connsiteY3"/>
              </a:cxn>
            </a:cxnLst>
            <a:rect l="l" t="t" r="r" b="b"/>
            <a:pathLst>
              <a:path w="12192001" h="365125">
                <a:moveTo>
                  <a:pt x="0" y="0"/>
                </a:moveTo>
                <a:lnTo>
                  <a:pt x="12192001" y="0"/>
                </a:lnTo>
                <a:lnTo>
                  <a:pt x="12192001" y="365125"/>
                </a:lnTo>
                <a:lnTo>
                  <a:pt x="0" y="365125"/>
                </a:lnTo>
                <a:close/>
              </a:path>
            </a:pathLst>
          </a:custGeom>
          <a:gradFill flip="none" rotWithShape="1">
            <a:gsLst>
              <a:gs pos="0">
                <a:srgbClr val="749719"/>
              </a:gs>
              <a:gs pos="100000">
                <a:srgbClr val="95C11F"/>
              </a:gs>
            </a:gsLst>
            <a:lin ang="0" scaled="1"/>
            <a:tileRect/>
          </a:gradFill>
          <a:ln>
            <a:noFill/>
          </a:ln>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de-DE"/>
          </a:p>
        </p:txBody>
      </p:sp>
      <p:pic>
        <p:nvPicPr>
          <p:cNvPr id="21" name="Grafik 20" descr="Ein Bild, das Logo enthält.&#10;&#10;Automatisch generierte Beschreibung">
            <a:extLst>
              <a:ext uri="{FF2B5EF4-FFF2-40B4-BE49-F238E27FC236}">
                <a16:creationId xmlns:a16="http://schemas.microsoft.com/office/drawing/2014/main" id="{CDFB762B-1DAF-44F0-9D4A-1552F526A3AC}"/>
              </a:ext>
            </a:extLst>
          </p:cNvPr>
          <p:cNvPicPr>
            <a:picLocks noChangeAspect="1"/>
          </p:cNvPicPr>
          <p:nvPr userDrawn="1"/>
        </p:nvPicPr>
        <p:blipFill>
          <a:blip r:embed="rId16">
            <a:extLst>
              <a:ext uri="{28A0092B-C50C-407E-A947-70E740481C1C}">
                <a14:useLocalDpi xmlns:a14="http://schemas.microsoft.com/office/drawing/2010/main" val="0"/>
              </a:ext>
            </a:extLst>
          </a:blip>
          <a:srcRect r="3488" b="12769"/>
          <a:stretch>
            <a:fillRect/>
          </a:stretch>
        </p:blipFill>
        <p:spPr>
          <a:xfrm>
            <a:off x="9932274" y="5860707"/>
            <a:ext cx="2259727" cy="1011099"/>
          </a:xfrm>
          <a:custGeom>
            <a:avLst/>
            <a:gdLst>
              <a:gd name="connsiteX0" fmla="*/ 0 w 2259727"/>
              <a:gd name="connsiteY0" fmla="*/ 0 h 1011099"/>
              <a:gd name="connsiteX1" fmla="*/ 2259727 w 2259727"/>
              <a:gd name="connsiteY1" fmla="*/ 0 h 1011099"/>
              <a:gd name="connsiteX2" fmla="*/ 2259727 w 2259727"/>
              <a:gd name="connsiteY2" fmla="*/ 1011099 h 1011099"/>
              <a:gd name="connsiteX3" fmla="*/ 0 w 2259727"/>
              <a:gd name="connsiteY3" fmla="*/ 1011099 h 1011099"/>
            </a:gdLst>
            <a:ahLst/>
            <a:cxnLst>
              <a:cxn ang="0">
                <a:pos x="connsiteX0" y="connsiteY0"/>
              </a:cxn>
              <a:cxn ang="0">
                <a:pos x="connsiteX1" y="connsiteY1"/>
              </a:cxn>
              <a:cxn ang="0">
                <a:pos x="connsiteX2" y="connsiteY2"/>
              </a:cxn>
              <a:cxn ang="0">
                <a:pos x="connsiteX3" y="connsiteY3"/>
              </a:cxn>
            </a:cxnLst>
            <a:rect l="l" t="t" r="r" b="b"/>
            <a:pathLst>
              <a:path w="2259727" h="1011099">
                <a:moveTo>
                  <a:pt x="0" y="0"/>
                </a:moveTo>
                <a:lnTo>
                  <a:pt x="2259727" y="0"/>
                </a:lnTo>
                <a:lnTo>
                  <a:pt x="2259727" y="1011099"/>
                </a:lnTo>
                <a:lnTo>
                  <a:pt x="0" y="1011099"/>
                </a:lnTo>
                <a:close/>
              </a:path>
            </a:pathLst>
          </a:custGeom>
        </p:spPr>
      </p:pic>
    </p:spTree>
    <p:extLst>
      <p:ext uri="{BB962C8B-B14F-4D97-AF65-F5344CB8AC3E}">
        <p14:creationId xmlns:p14="http://schemas.microsoft.com/office/powerpoint/2010/main" val="167795568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xStyles>
    <p:titleStyle>
      <a:lvl1pPr algn="l" defTabSz="457200" rtl="0" eaLnBrk="1" latinLnBrk="0" hangingPunct="1">
        <a:spcBef>
          <a:spcPct val="0"/>
        </a:spcBef>
        <a:buNone/>
        <a:defRPr sz="3600" b="1" kern="1200">
          <a:solidFill>
            <a:srgbClr val="005087"/>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100000"/>
        <a:buFont typeface="Arial" panose="020B0604020202020204" pitchFamily="34" charset="0"/>
        <a:buChar char="•"/>
        <a:defRPr sz="1800" kern="1200">
          <a:solidFill>
            <a:srgbClr val="005087"/>
          </a:solidFill>
          <a:latin typeface="+mj-lt"/>
          <a:ea typeface="+mn-ea"/>
          <a:cs typeface="+mn-cs"/>
        </a:defRPr>
      </a:lvl1pPr>
      <a:lvl2pPr marL="742950" indent="-285750" algn="l" defTabSz="457200" rtl="0" eaLnBrk="1" latinLnBrk="0" hangingPunct="1">
        <a:spcBef>
          <a:spcPts val="1000"/>
        </a:spcBef>
        <a:spcAft>
          <a:spcPts val="0"/>
        </a:spcAft>
        <a:buClr>
          <a:schemeClr val="accent1"/>
        </a:buClr>
        <a:buSzPct val="100000"/>
        <a:buFont typeface="Arial" panose="020B0604020202020204" pitchFamily="34" charset="0"/>
        <a:buChar char="•"/>
        <a:defRPr sz="1600" kern="1200">
          <a:solidFill>
            <a:srgbClr val="005087"/>
          </a:solidFill>
          <a:latin typeface="+mj-lt"/>
          <a:ea typeface="+mn-ea"/>
          <a:cs typeface="+mn-cs"/>
        </a:defRPr>
      </a:lvl2pPr>
      <a:lvl3pPr marL="1143000" indent="-228600" algn="l" defTabSz="457200" rtl="0" eaLnBrk="1" latinLnBrk="0" hangingPunct="1">
        <a:spcBef>
          <a:spcPts val="1000"/>
        </a:spcBef>
        <a:spcAft>
          <a:spcPts val="0"/>
        </a:spcAft>
        <a:buClr>
          <a:schemeClr val="accent1"/>
        </a:buClr>
        <a:buSzPct val="100000"/>
        <a:buFont typeface="Arial" panose="020B0604020202020204" pitchFamily="34" charset="0"/>
        <a:buChar char="•"/>
        <a:defRPr sz="1400" kern="1200">
          <a:solidFill>
            <a:srgbClr val="005087"/>
          </a:solidFill>
          <a:latin typeface="+mj-lt"/>
          <a:ea typeface="+mn-ea"/>
          <a:cs typeface="+mn-cs"/>
        </a:defRPr>
      </a:lvl3pPr>
      <a:lvl4pPr marL="1600200" indent="-228600" algn="l" defTabSz="457200" rtl="0" eaLnBrk="1" latinLnBrk="0" hangingPunct="1">
        <a:spcBef>
          <a:spcPts val="1000"/>
        </a:spcBef>
        <a:spcAft>
          <a:spcPts val="0"/>
        </a:spcAft>
        <a:buClr>
          <a:schemeClr val="accent1"/>
        </a:buClr>
        <a:buSzPct val="100000"/>
        <a:buFont typeface="Arial" panose="020B0604020202020204" pitchFamily="34" charset="0"/>
        <a:buChar char="•"/>
        <a:defRPr sz="1200" kern="1200">
          <a:solidFill>
            <a:srgbClr val="005087"/>
          </a:solidFill>
          <a:latin typeface="+mj-lt"/>
          <a:ea typeface="+mn-ea"/>
          <a:cs typeface="+mn-cs"/>
        </a:defRPr>
      </a:lvl4pPr>
      <a:lvl5pPr marL="2057400" indent="-228600" algn="l" defTabSz="457200" rtl="0" eaLnBrk="1" latinLnBrk="0" hangingPunct="1">
        <a:spcBef>
          <a:spcPts val="1000"/>
        </a:spcBef>
        <a:spcAft>
          <a:spcPts val="0"/>
        </a:spcAft>
        <a:buClr>
          <a:schemeClr val="accent1"/>
        </a:buClr>
        <a:buSzPct val="100000"/>
        <a:buFont typeface="Arial" panose="020B0604020202020204" pitchFamily="34" charset="0"/>
        <a:buChar char="•"/>
        <a:defRPr sz="1200" kern="1200">
          <a:solidFill>
            <a:srgbClr val="005087"/>
          </a:solidFill>
          <a:latin typeface="+mj-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verwaltung@mobileslernen.eu" TargetMode="Externa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ortal.afb-group.eu/mobilesLernen/" TargetMode="External"/><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hyperlink" Target="mailto:info@mobileslernen.eu" TargetMode="External"/><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hyperlink" Target="https://portal.afb-group.eu/mobilesLernen/?confirmEmail=s.berude%40gmx.net&amp;uuid=b79b8a61-9b6d-40e0-9795-f1255bdf571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54.jpeg"/><Relationship Id="rId4" Type="http://schemas.openxmlformats.org/officeDocument/2006/relationships/image" Target="../media/image53.jpeg"/></Relationships>
</file>

<file path=ppt/slides/_rels/slide18.xml.rels><?xml version="1.0" encoding="UTF-8" standalone="yes"?>
<Relationships xmlns="http://schemas.openxmlformats.org/package/2006/relationships"><Relationship Id="rId3" Type="http://schemas.openxmlformats.org/officeDocument/2006/relationships/hyperlink" Target="mailto:sales@afb-group.eu" TargetMode="External"/><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hyperlink" Target="http://www.afbshop.de/b2b"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0.xml"/><Relationship Id="rId6" Type="http://schemas.openxmlformats.org/officeDocument/2006/relationships/diagramColors" Target="../diagrams/colors1.xml"/><Relationship Id="rId11" Type="http://schemas.openxmlformats.org/officeDocument/2006/relationships/image" Target="../media/image9.jpeg"/><Relationship Id="rId5" Type="http://schemas.openxmlformats.org/officeDocument/2006/relationships/diagramQuickStyle" Target="../diagrams/quickStyle1.xml"/><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eg"/><Relationship Id="rId1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42.svg"/><Relationship Id="rId3" Type="http://schemas.openxmlformats.org/officeDocument/2006/relationships/image" Target="../media/image19.jpeg"/><Relationship Id="rId21" Type="http://schemas.openxmlformats.org/officeDocument/2006/relationships/image" Target="../media/image37.png"/><Relationship Id="rId7" Type="http://schemas.openxmlformats.org/officeDocument/2006/relationships/image" Target="../media/image23.tiff"/><Relationship Id="rId12" Type="http://schemas.openxmlformats.org/officeDocument/2006/relationships/image" Target="../media/image28.jpeg"/><Relationship Id="rId17" Type="http://schemas.openxmlformats.org/officeDocument/2006/relationships/image" Target="../media/image33.svg"/><Relationship Id="rId25" Type="http://schemas.openxmlformats.org/officeDocument/2006/relationships/image" Target="../media/image41.png"/><Relationship Id="rId2" Type="http://schemas.openxmlformats.org/officeDocument/2006/relationships/image" Target="../media/image18.jpeg"/><Relationship Id="rId16" Type="http://schemas.openxmlformats.org/officeDocument/2006/relationships/image" Target="../media/image32.png"/><Relationship Id="rId20" Type="http://schemas.openxmlformats.org/officeDocument/2006/relationships/image" Target="../media/image36.svg"/><Relationship Id="rId1" Type="http://schemas.openxmlformats.org/officeDocument/2006/relationships/slideLayout" Target="../slideLayouts/slideLayout6.xml"/><Relationship Id="rId6" Type="http://schemas.openxmlformats.org/officeDocument/2006/relationships/image" Target="../media/image22.svg"/><Relationship Id="rId11" Type="http://schemas.openxmlformats.org/officeDocument/2006/relationships/image" Target="../media/image27.png"/><Relationship Id="rId24" Type="http://schemas.openxmlformats.org/officeDocument/2006/relationships/image" Target="../media/image40.png"/><Relationship Id="rId5" Type="http://schemas.openxmlformats.org/officeDocument/2006/relationships/image" Target="../media/image21.png"/><Relationship Id="rId15" Type="http://schemas.openxmlformats.org/officeDocument/2006/relationships/image" Target="../media/image31.svg"/><Relationship Id="rId23" Type="http://schemas.openxmlformats.org/officeDocument/2006/relationships/image" Target="../media/image39.svg"/><Relationship Id="rId10" Type="http://schemas.openxmlformats.org/officeDocument/2006/relationships/image" Target="../media/image26.jpeg"/><Relationship Id="rId19" Type="http://schemas.openxmlformats.org/officeDocument/2006/relationships/image" Target="../media/image35.png"/><Relationship Id="rId4" Type="http://schemas.openxmlformats.org/officeDocument/2006/relationships/image" Target="../media/image20.jpeg"/><Relationship Id="rId9" Type="http://schemas.openxmlformats.org/officeDocument/2006/relationships/image" Target="../media/image25.svg"/><Relationship Id="rId14" Type="http://schemas.openxmlformats.org/officeDocument/2006/relationships/image" Target="../media/image30.png"/><Relationship Id="rId22"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3.jpeg"/><Relationship Id="rId7" Type="http://schemas.openxmlformats.org/officeDocument/2006/relationships/diagramQuickStyle" Target="../diagrams/quickStyle2.xml"/><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4.jpe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Grafik 5">
            <a:extLst>
              <a:ext uri="{FF2B5EF4-FFF2-40B4-BE49-F238E27FC236}">
                <a16:creationId xmlns:a16="http://schemas.microsoft.com/office/drawing/2014/main" id="{23F4B0D7-39E7-4F07-928E-9AE87BEB6F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8018" b="17633"/>
          <a:stretch/>
        </p:blipFill>
        <p:spPr>
          <a:xfrm>
            <a:off x="1472677" y="1492653"/>
            <a:ext cx="4987116" cy="3384148"/>
          </a:xfrm>
          <a:prstGeom prst="rect">
            <a:avLst/>
          </a:prstGeom>
        </p:spPr>
      </p:pic>
      <p:sp>
        <p:nvSpPr>
          <p:cNvPr id="7" name="Rechteck 6">
            <a:extLst>
              <a:ext uri="{FF2B5EF4-FFF2-40B4-BE49-F238E27FC236}">
                <a16:creationId xmlns:a16="http://schemas.microsoft.com/office/drawing/2014/main" id="{AB262595-B298-4EAC-AD5B-C1B05413AFBA}"/>
              </a:ext>
            </a:extLst>
          </p:cNvPr>
          <p:cNvSpPr/>
          <p:nvPr/>
        </p:nvSpPr>
        <p:spPr>
          <a:xfrm>
            <a:off x="-168696" y="-523462"/>
            <a:ext cx="6696744" cy="748085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hteck 3"/>
          <p:cNvSpPr/>
          <p:nvPr/>
        </p:nvSpPr>
        <p:spPr>
          <a:xfrm>
            <a:off x="1467779" y="1492653"/>
            <a:ext cx="4987116" cy="3384148"/>
          </a:xfrm>
          <a:prstGeom prst="rect">
            <a:avLst/>
          </a:prstGeom>
          <a:solidFill>
            <a:srgbClr val="FFFFFF">
              <a:alpha val="85098"/>
            </a:srgbClr>
          </a:solidFill>
          <a:ln>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800" b="1" i="0" u="none" strike="noStrike" kern="1200" cap="none" spc="0" normalizeH="0" baseline="0" noProof="0" dirty="0">
              <a:ln>
                <a:noFill/>
              </a:ln>
              <a:solidFill>
                <a:srgbClr val="005192"/>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005192"/>
                </a:solidFill>
                <a:effectLst/>
                <a:uLnTx/>
                <a:uFillTx/>
                <a:latin typeface="Calibri"/>
                <a:ea typeface="+mn-ea"/>
                <a:cs typeface="+mn-cs"/>
              </a:rPr>
              <a:t>Elternfinanzierte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005192"/>
                </a:solidFill>
                <a:effectLst/>
                <a:uLnTx/>
                <a:uFillTx/>
                <a:latin typeface="Calibri"/>
                <a:ea typeface="+mn-ea"/>
                <a:cs typeface="+mn-cs"/>
              </a:rPr>
              <a:t>Tablet- Klassen mit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005192"/>
                </a:solidFill>
                <a:effectLst/>
                <a:uLnTx/>
                <a:uFillTx/>
                <a:latin typeface="Calibri"/>
                <a:ea typeface="+mn-ea"/>
                <a:cs typeface="+mn-cs"/>
              </a:rPr>
              <a:t>Versicherung und Support</a:t>
            </a:r>
          </a:p>
        </p:txBody>
      </p:sp>
      <p:sp>
        <p:nvSpPr>
          <p:cNvPr id="8" name="Gleichschenkliges Dreieck 7">
            <a:extLst>
              <a:ext uri="{FF2B5EF4-FFF2-40B4-BE49-F238E27FC236}">
                <a16:creationId xmlns:a16="http://schemas.microsoft.com/office/drawing/2014/main" id="{D6FE76D4-BDD2-42B1-8376-4B976D4960BB}"/>
              </a:ext>
            </a:extLst>
          </p:cNvPr>
          <p:cNvSpPr/>
          <p:nvPr/>
        </p:nvSpPr>
        <p:spPr>
          <a:xfrm>
            <a:off x="6528048" y="6752"/>
            <a:ext cx="2160240" cy="3852001"/>
          </a:xfrm>
          <a:prstGeom prst="triangle">
            <a:avLst>
              <a:gd name="adj" fmla="val 0"/>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Gleichschenkliges Dreieck 8">
            <a:extLst>
              <a:ext uri="{FF2B5EF4-FFF2-40B4-BE49-F238E27FC236}">
                <a16:creationId xmlns:a16="http://schemas.microsoft.com/office/drawing/2014/main" id="{1EE1F3F6-7622-4DA2-9EAB-ED759AA98468}"/>
              </a:ext>
            </a:extLst>
          </p:cNvPr>
          <p:cNvSpPr/>
          <p:nvPr/>
        </p:nvSpPr>
        <p:spPr>
          <a:xfrm rot="10800000">
            <a:off x="6528044" y="3933056"/>
            <a:ext cx="1783787" cy="3852000"/>
          </a:xfrm>
          <a:prstGeom prst="triangle">
            <a:avLst>
              <a:gd name="adj" fmla="val 100000"/>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hteck 9">
            <a:extLst>
              <a:ext uri="{FF2B5EF4-FFF2-40B4-BE49-F238E27FC236}">
                <a16:creationId xmlns:a16="http://schemas.microsoft.com/office/drawing/2014/main" id="{854F960E-74A0-43B4-A47A-2E2370D5514C}"/>
              </a:ext>
            </a:extLst>
          </p:cNvPr>
          <p:cNvSpPr/>
          <p:nvPr/>
        </p:nvSpPr>
        <p:spPr>
          <a:xfrm>
            <a:off x="6528048" y="3858753"/>
            <a:ext cx="1728000" cy="74303"/>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feld 11">
            <a:extLst>
              <a:ext uri="{FF2B5EF4-FFF2-40B4-BE49-F238E27FC236}">
                <a16:creationId xmlns:a16="http://schemas.microsoft.com/office/drawing/2014/main" id="{A81B6207-F3DB-4067-8646-9F75C243B671}"/>
              </a:ext>
            </a:extLst>
          </p:cNvPr>
          <p:cNvSpPr txBox="1"/>
          <p:nvPr/>
        </p:nvSpPr>
        <p:spPr>
          <a:xfrm>
            <a:off x="2455342" y="3629402"/>
            <a:ext cx="3011991" cy="584775"/>
          </a:xfrm>
          <a:prstGeom prst="rect">
            <a:avLst/>
          </a:prstGeom>
          <a:noFill/>
        </p:spPr>
        <p:txBody>
          <a:bodyPr wrap="square" rtlCol="0">
            <a:spAutoFit/>
          </a:bodyPr>
          <a:lstStyle/>
          <a:p>
            <a:pPr lvl="0" algn="ctr" defTabSz="914400">
              <a:defRPr/>
            </a:pPr>
            <a:r>
              <a:rPr lang="de-DE" sz="1600" b="1" dirty="0">
                <a:solidFill>
                  <a:srgbClr val="005192"/>
                </a:solidFill>
              </a:rPr>
              <a:t>Johannes Kepler Privatschulen Karlsruhe</a:t>
            </a:r>
            <a:endParaRPr kumimoji="0" lang="de-DE" sz="1600" b="1" i="0" u="none" strike="noStrike" kern="1200" cap="none" spc="0" normalizeH="0" baseline="0" noProof="0" dirty="0">
              <a:ln>
                <a:noFill/>
              </a:ln>
              <a:solidFill>
                <a:srgbClr val="00519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237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hulflur mit Schließfächern">
            <a:extLst>
              <a:ext uri="{FF2B5EF4-FFF2-40B4-BE49-F238E27FC236}">
                <a16:creationId xmlns:a16="http://schemas.microsoft.com/office/drawing/2014/main" id="{7031BC7A-4C93-4496-A9BC-B29096F36750}"/>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Rechteck 1">
            <a:extLst>
              <a:ext uri="{FF2B5EF4-FFF2-40B4-BE49-F238E27FC236}">
                <a16:creationId xmlns:a16="http://schemas.microsoft.com/office/drawing/2014/main" id="{E80A2570-BB08-50D7-7599-64A57438D299}"/>
              </a:ext>
            </a:extLst>
          </p:cNvPr>
          <p:cNvSpPr/>
          <p:nvPr/>
        </p:nvSpPr>
        <p:spPr>
          <a:xfrm>
            <a:off x="226711" y="679849"/>
            <a:ext cx="10261140" cy="496353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pPr>
            <a:r>
              <a:rPr lang="de-DE" b="1" dirty="0">
                <a:solidFill>
                  <a:srgbClr val="005087"/>
                </a:solidFill>
                <a:ea typeface="Times New Roman" panose="02020603050405020304" pitchFamily="18" charset="0"/>
              </a:rPr>
              <a:t>Johannes Kepler Privatschulen Karlsruhe</a:t>
            </a:r>
            <a:r>
              <a:rPr lang="de-DE" b="1" dirty="0">
                <a:solidFill>
                  <a:srgbClr val="005192"/>
                </a:solidFill>
              </a:rPr>
              <a:t>		(Auslieferung nach den Sommerferien an die Schule 2026) </a:t>
            </a:r>
            <a:r>
              <a:rPr lang="de-DE" sz="1600" b="1" dirty="0">
                <a:solidFill>
                  <a:srgbClr val="005192"/>
                </a:solidFill>
              </a:rPr>
              <a:t>	</a:t>
            </a:r>
            <a:r>
              <a:rPr lang="de-DE" b="1" dirty="0">
                <a:solidFill>
                  <a:srgbClr val="005192"/>
                </a:solidFill>
              </a:rPr>
              <a:t>	</a:t>
            </a:r>
            <a:r>
              <a:rPr lang="de-DE" sz="1600" b="1" dirty="0">
                <a:ea typeface="Calibri" panose="020F0502020204030204" pitchFamily="34" charset="0"/>
                <a:cs typeface="Times New Roman" panose="02020603050405020304" pitchFamily="18" charset="0"/>
              </a:rPr>
              <a:t>											</a:t>
            </a:r>
            <a:r>
              <a:rPr lang="de-DE" sz="1600" b="1" dirty="0">
                <a:solidFill>
                  <a:srgbClr val="FF0000"/>
                </a:solidFill>
                <a:ea typeface="Calibri" panose="020F0502020204030204" pitchFamily="34" charset="0"/>
                <a:cs typeface="Times New Roman" panose="02020603050405020304" pitchFamily="18" charset="0"/>
              </a:rPr>
              <a:t>Ende der Bestellfrist: 05 Mai 2026</a:t>
            </a:r>
            <a:r>
              <a:rPr lang="de-DE" sz="1000" b="1" dirty="0">
                <a:solidFill>
                  <a:schemeClr val="bg1"/>
                </a:solidFill>
                <a:ea typeface="Calibri" panose="020F0502020204030204" pitchFamily="34" charset="0"/>
                <a:cs typeface="Times New Roman" panose="02020603050405020304" pitchFamily="18" charset="0"/>
              </a:rPr>
              <a:t>	</a:t>
            </a:r>
          </a:p>
          <a:p>
            <a:pPr algn="just">
              <a:lnSpc>
                <a:spcPct val="115000"/>
              </a:lnSpc>
            </a:pPr>
            <a:r>
              <a:rPr lang="de-DE" sz="1600" b="1" dirty="0">
                <a:solidFill>
                  <a:srgbClr val="005192"/>
                </a:solidFill>
              </a:rPr>
              <a:t>Pakete mit Service &amp; Versicherung / Laufzeit 36 Monate:</a:t>
            </a:r>
          </a:p>
          <a:p>
            <a:pPr lvl="0" algn="just" defTabSz="914400">
              <a:lnSpc>
                <a:spcPct val="115000"/>
              </a:lnSpc>
              <a:defRPr/>
            </a:pPr>
            <a:endParaRPr lang="de-DE" sz="1400" dirty="0">
              <a:solidFill>
                <a:prstClr val="black"/>
              </a:solidFill>
              <a:ea typeface="Calibri" panose="020F0502020204030204" pitchFamily="34" charset="0"/>
              <a:cs typeface="Times New Roman" panose="02020603050405020304" pitchFamily="18" charset="0"/>
            </a:endParaRPr>
          </a:p>
          <a:p>
            <a:pPr algn="just">
              <a:lnSpc>
                <a:spcPct val="115000"/>
              </a:lnSpc>
            </a:pPr>
            <a:r>
              <a:rPr lang="de-DE" sz="1600" b="1" dirty="0">
                <a:solidFill>
                  <a:schemeClr val="tx1"/>
                </a:solidFill>
                <a:ea typeface="Calibri" panose="020F0502020204030204" pitchFamily="34" charset="0"/>
                <a:cs typeface="Times New Roman" panose="02020603050405020304" pitchFamily="18" charset="0"/>
              </a:rPr>
              <a:t>Angebot 1: iPad A16 (2025) </a:t>
            </a:r>
            <a:r>
              <a:rPr lang="de-DE" sz="1600" dirty="0">
                <a:solidFill>
                  <a:schemeClr val="tx1"/>
                </a:solidFill>
                <a:ea typeface="Calibri" panose="020F0502020204030204" pitchFamily="34" charset="0"/>
                <a:cs typeface="Times New Roman" panose="02020603050405020304" pitchFamily="18" charset="0"/>
              </a:rPr>
              <a:t>128 GB, WiFi, 11,“;  </a:t>
            </a:r>
            <a:r>
              <a:rPr lang="de-DE" sz="1600" b="1" dirty="0">
                <a:solidFill>
                  <a:schemeClr val="tx1"/>
                </a:solidFill>
                <a:ea typeface="Calibri" panose="020F0502020204030204" pitchFamily="34" charset="0"/>
                <a:cs typeface="Times New Roman" panose="02020603050405020304" pitchFamily="18" charset="0"/>
              </a:rPr>
              <a:t>UAG</a:t>
            </a:r>
            <a:r>
              <a:rPr lang="de-DE" sz="1600" dirty="0">
                <a:solidFill>
                  <a:schemeClr val="tx1"/>
                </a:solidFill>
                <a:ea typeface="Calibri" panose="020F0502020204030204" pitchFamily="34" charset="0"/>
                <a:cs typeface="Times New Roman" panose="02020603050405020304" pitchFamily="18" charset="0"/>
              </a:rPr>
              <a:t> Metropolis Schutzhülle;  Displayschutzfolie; </a:t>
            </a:r>
          </a:p>
          <a:p>
            <a:pPr algn="just">
              <a:lnSpc>
                <a:spcPct val="115000"/>
              </a:lnSpc>
            </a:pPr>
            <a:r>
              <a:rPr lang="de-DE" sz="1600" dirty="0">
                <a:solidFill>
                  <a:schemeClr val="tx1"/>
                </a:solidFill>
                <a:ea typeface="Calibri" panose="020F0502020204030204" pitchFamily="34" charset="0"/>
                <a:cs typeface="Times New Roman" panose="02020603050405020304" pitchFamily="18" charset="0"/>
              </a:rPr>
              <a:t>		 Miete, monatlich </a:t>
            </a:r>
            <a:r>
              <a:rPr lang="de-DE" sz="1600" b="1" dirty="0">
                <a:solidFill>
                  <a:schemeClr val="tx1"/>
                </a:solidFill>
                <a:ea typeface="Calibri" panose="020F0502020204030204" pitchFamily="34" charset="0"/>
                <a:cs typeface="Times New Roman" panose="02020603050405020304" pitchFamily="18" charset="0"/>
              </a:rPr>
              <a:t>13,79 €</a:t>
            </a:r>
            <a:r>
              <a:rPr lang="de-DE" sz="1600" dirty="0">
                <a:solidFill>
                  <a:schemeClr val="tx1"/>
                </a:solidFill>
                <a:ea typeface="Calibri" panose="020F0502020204030204" pitchFamily="34" charset="0"/>
                <a:cs typeface="Times New Roman" panose="02020603050405020304" pitchFamily="18" charset="0"/>
              </a:rPr>
              <a:t>;  Kauf mit Versicherung und Service durch Einmalzahlung </a:t>
            </a:r>
            <a:r>
              <a:rPr lang="de-DE" sz="1600" b="1" dirty="0">
                <a:solidFill>
                  <a:schemeClr val="tx1"/>
                </a:solidFill>
                <a:ea typeface="Calibri" panose="020F0502020204030204" pitchFamily="34" charset="0"/>
                <a:cs typeface="Times New Roman" panose="02020603050405020304" pitchFamily="18" charset="0"/>
              </a:rPr>
              <a:t>539,- €</a:t>
            </a:r>
          </a:p>
          <a:p>
            <a:pPr algn="just">
              <a:lnSpc>
                <a:spcPct val="115000"/>
              </a:lnSpc>
            </a:pPr>
            <a:endParaRPr lang="de-DE" sz="1600" b="1" dirty="0">
              <a:solidFill>
                <a:schemeClr val="tx1"/>
              </a:solidFill>
              <a:ea typeface="Calibri" panose="020F0502020204030204" pitchFamily="34" charset="0"/>
              <a:cs typeface="Times New Roman" panose="02020603050405020304" pitchFamily="18" charset="0"/>
            </a:endParaRPr>
          </a:p>
          <a:p>
            <a:pPr algn="just">
              <a:lnSpc>
                <a:spcPct val="115000"/>
              </a:lnSpc>
            </a:pPr>
            <a:r>
              <a:rPr lang="de-DE" sz="1600" b="1" dirty="0">
                <a:solidFill>
                  <a:schemeClr val="tx1"/>
                </a:solidFill>
                <a:ea typeface="Calibri" panose="020F0502020204030204" pitchFamily="34" charset="0"/>
                <a:cs typeface="Times New Roman" panose="02020603050405020304" pitchFamily="18" charset="0"/>
              </a:rPr>
              <a:t>Angebot 2: iPad A16 (2025) </a:t>
            </a:r>
            <a:r>
              <a:rPr lang="de-DE" sz="1600" dirty="0">
                <a:solidFill>
                  <a:schemeClr val="tx1"/>
                </a:solidFill>
                <a:ea typeface="Calibri" panose="020F0502020204030204" pitchFamily="34" charset="0"/>
                <a:cs typeface="Times New Roman" panose="02020603050405020304" pitchFamily="18" charset="0"/>
              </a:rPr>
              <a:t>256 GB, WiFi, 11,“; </a:t>
            </a:r>
            <a:r>
              <a:rPr lang="de-DE" sz="1600" b="1" dirty="0">
                <a:solidFill>
                  <a:schemeClr val="tx1"/>
                </a:solidFill>
                <a:ea typeface="Calibri" panose="020F0502020204030204" pitchFamily="34" charset="0"/>
                <a:cs typeface="Times New Roman" panose="02020603050405020304" pitchFamily="18" charset="0"/>
              </a:rPr>
              <a:t>UAG </a:t>
            </a:r>
            <a:r>
              <a:rPr lang="de-DE" sz="1600" dirty="0">
                <a:solidFill>
                  <a:schemeClr val="tx1"/>
                </a:solidFill>
                <a:ea typeface="Calibri" panose="020F0502020204030204" pitchFamily="34" charset="0"/>
                <a:cs typeface="Times New Roman" panose="02020603050405020304" pitchFamily="18" charset="0"/>
              </a:rPr>
              <a:t>Metropolis Schutzhülle</a:t>
            </a:r>
            <a:r>
              <a:rPr lang="de-DE" sz="1600" b="1" dirty="0">
                <a:solidFill>
                  <a:schemeClr val="tx1"/>
                </a:solidFill>
                <a:ea typeface="Calibri" panose="020F0502020204030204" pitchFamily="34" charset="0"/>
                <a:cs typeface="Times New Roman" panose="02020603050405020304" pitchFamily="18" charset="0"/>
              </a:rPr>
              <a:t>; </a:t>
            </a:r>
            <a:r>
              <a:rPr lang="de-DE" sz="1600" dirty="0">
                <a:solidFill>
                  <a:schemeClr val="tx1"/>
                </a:solidFill>
                <a:ea typeface="Calibri" panose="020F0502020204030204" pitchFamily="34" charset="0"/>
                <a:cs typeface="Times New Roman" panose="02020603050405020304" pitchFamily="18" charset="0"/>
              </a:rPr>
              <a:t> Displayschutzfolie;</a:t>
            </a:r>
          </a:p>
          <a:p>
            <a:pPr algn="just">
              <a:lnSpc>
                <a:spcPct val="115000"/>
              </a:lnSpc>
            </a:pPr>
            <a:r>
              <a:rPr lang="de-DE" sz="1600" b="1" dirty="0">
                <a:solidFill>
                  <a:schemeClr val="tx1"/>
                </a:solidFill>
                <a:ea typeface="Calibri" panose="020F0502020204030204" pitchFamily="34" charset="0"/>
                <a:cs typeface="Times New Roman" panose="02020603050405020304" pitchFamily="18" charset="0"/>
              </a:rPr>
              <a:t>	 	 </a:t>
            </a:r>
            <a:r>
              <a:rPr lang="de-DE" sz="1600" dirty="0">
                <a:solidFill>
                  <a:schemeClr val="tx1"/>
                </a:solidFill>
                <a:ea typeface="Calibri" panose="020F0502020204030204" pitchFamily="34" charset="0"/>
                <a:cs typeface="Times New Roman" panose="02020603050405020304" pitchFamily="18" charset="0"/>
              </a:rPr>
              <a:t>Miete, monatlich </a:t>
            </a:r>
            <a:r>
              <a:rPr lang="de-DE" sz="1600" b="1" dirty="0">
                <a:solidFill>
                  <a:schemeClr val="tx1"/>
                </a:solidFill>
                <a:ea typeface="Calibri" panose="020F0502020204030204" pitchFamily="34" charset="0"/>
                <a:cs typeface="Times New Roman" panose="02020603050405020304" pitchFamily="18" charset="0"/>
              </a:rPr>
              <a:t>16,92 €</a:t>
            </a:r>
            <a:r>
              <a:rPr lang="de-DE" sz="1600" dirty="0">
                <a:solidFill>
                  <a:schemeClr val="tx1"/>
                </a:solidFill>
                <a:ea typeface="Calibri" panose="020F0502020204030204" pitchFamily="34" charset="0"/>
                <a:cs typeface="Times New Roman" panose="02020603050405020304" pitchFamily="18" charset="0"/>
              </a:rPr>
              <a:t>;  Kauf mit Versicherung und Service durch Einmalzahlung </a:t>
            </a:r>
            <a:r>
              <a:rPr lang="de-DE" sz="1600" b="1" dirty="0">
                <a:solidFill>
                  <a:schemeClr val="tx1"/>
                </a:solidFill>
                <a:ea typeface="Calibri" panose="020F0502020204030204" pitchFamily="34" charset="0"/>
                <a:cs typeface="Times New Roman" panose="02020603050405020304" pitchFamily="18" charset="0"/>
              </a:rPr>
              <a:t>659,- €</a:t>
            </a:r>
          </a:p>
          <a:p>
            <a:pPr algn="just">
              <a:lnSpc>
                <a:spcPct val="115000"/>
              </a:lnSpc>
            </a:pPr>
            <a:endParaRPr lang="de-DE" sz="1600" b="1" dirty="0">
              <a:solidFill>
                <a:schemeClr val="tx1"/>
              </a:solidFill>
              <a:ea typeface="Calibri" panose="020F0502020204030204" pitchFamily="34" charset="0"/>
              <a:cs typeface="Times New Roman" panose="02020603050405020304" pitchFamily="18" charset="0"/>
            </a:endParaRPr>
          </a:p>
          <a:p>
            <a:pPr algn="just">
              <a:lnSpc>
                <a:spcPct val="115000"/>
              </a:lnSpc>
            </a:pPr>
            <a:r>
              <a:rPr lang="de-DE" sz="1600" b="1" dirty="0">
                <a:solidFill>
                  <a:schemeClr val="tx1"/>
                </a:solidFill>
                <a:ea typeface="Calibri" panose="020F0502020204030204" pitchFamily="34" charset="0"/>
                <a:cs typeface="Times New Roman" panose="02020603050405020304" pitchFamily="18" charset="0"/>
              </a:rPr>
              <a:t>Angebot 3: iPad A16 (2025) </a:t>
            </a:r>
            <a:r>
              <a:rPr lang="de-DE" sz="1600" dirty="0">
                <a:solidFill>
                  <a:schemeClr val="tx1"/>
                </a:solidFill>
                <a:ea typeface="Calibri" panose="020F0502020204030204" pitchFamily="34" charset="0"/>
                <a:cs typeface="Times New Roman" panose="02020603050405020304" pitchFamily="18" charset="0"/>
              </a:rPr>
              <a:t>128 GB, WiFi, 11,“;  </a:t>
            </a:r>
            <a:r>
              <a:rPr lang="de-DE" sz="1600" b="1" dirty="0">
                <a:solidFill>
                  <a:schemeClr val="tx1"/>
                </a:solidFill>
                <a:ea typeface="Calibri" panose="020F0502020204030204" pitchFamily="34" charset="0"/>
                <a:cs typeface="Times New Roman" panose="02020603050405020304" pitchFamily="18" charset="0"/>
              </a:rPr>
              <a:t>UAG</a:t>
            </a:r>
            <a:r>
              <a:rPr lang="de-DE" sz="1600" dirty="0">
                <a:solidFill>
                  <a:schemeClr val="tx1"/>
                </a:solidFill>
                <a:ea typeface="Calibri" panose="020F0502020204030204" pitchFamily="34" charset="0"/>
                <a:cs typeface="Times New Roman" panose="02020603050405020304" pitchFamily="18" charset="0"/>
              </a:rPr>
              <a:t> Metropolis Schutzhülle;  Displayschutzfolie; </a:t>
            </a:r>
            <a:r>
              <a:rPr lang="de-DE" sz="1600" b="1" dirty="0">
                <a:solidFill>
                  <a:schemeClr val="tx1"/>
                </a:solidFill>
                <a:ea typeface="Calibri" panose="020F0502020204030204" pitchFamily="34" charset="0"/>
                <a:cs typeface="Times New Roman" panose="02020603050405020304" pitchFamily="18" charset="0"/>
              </a:rPr>
              <a:t>Lamy </a:t>
            </a:r>
            <a:r>
              <a:rPr lang="de-DE" sz="1600" dirty="0">
                <a:solidFill>
                  <a:schemeClr val="tx1"/>
                </a:solidFill>
                <a:ea typeface="Calibri" panose="020F0502020204030204" pitchFamily="34" charset="0"/>
                <a:cs typeface="Times New Roman" panose="02020603050405020304" pitchFamily="18" charset="0"/>
              </a:rPr>
              <a:t>Pencil USB-C;</a:t>
            </a:r>
          </a:p>
          <a:p>
            <a:pPr algn="just">
              <a:lnSpc>
                <a:spcPct val="115000"/>
              </a:lnSpc>
            </a:pPr>
            <a:r>
              <a:rPr lang="de-DE" sz="1600" dirty="0">
                <a:solidFill>
                  <a:schemeClr val="tx1"/>
                </a:solidFill>
                <a:ea typeface="Calibri" panose="020F0502020204030204" pitchFamily="34" charset="0"/>
                <a:cs typeface="Times New Roman" panose="02020603050405020304" pitchFamily="18" charset="0"/>
              </a:rPr>
              <a:t>		 Miete, monatlich </a:t>
            </a:r>
            <a:r>
              <a:rPr lang="de-DE" sz="1600" b="1" dirty="0">
                <a:solidFill>
                  <a:schemeClr val="tx1"/>
                </a:solidFill>
                <a:ea typeface="Calibri" panose="020F0502020204030204" pitchFamily="34" charset="0"/>
                <a:cs typeface="Times New Roman" panose="02020603050405020304" pitchFamily="18" charset="0"/>
              </a:rPr>
              <a:t>15,33 €</a:t>
            </a:r>
            <a:r>
              <a:rPr lang="de-DE" sz="1600" dirty="0">
                <a:solidFill>
                  <a:schemeClr val="tx1"/>
                </a:solidFill>
                <a:ea typeface="Calibri" panose="020F0502020204030204" pitchFamily="34" charset="0"/>
                <a:cs typeface="Times New Roman" panose="02020603050405020304" pitchFamily="18" charset="0"/>
              </a:rPr>
              <a:t>;  Kauf mit Versicherung und Service durch Einmalzahlung </a:t>
            </a:r>
            <a:r>
              <a:rPr lang="de-DE" sz="1600" b="1" dirty="0">
                <a:solidFill>
                  <a:schemeClr val="tx1"/>
                </a:solidFill>
                <a:ea typeface="Calibri" panose="020F0502020204030204" pitchFamily="34" charset="0"/>
                <a:cs typeface="Times New Roman" panose="02020603050405020304" pitchFamily="18" charset="0"/>
              </a:rPr>
              <a:t>599,- €</a:t>
            </a:r>
          </a:p>
          <a:p>
            <a:pPr algn="just">
              <a:lnSpc>
                <a:spcPct val="115000"/>
              </a:lnSpc>
            </a:pPr>
            <a:endParaRPr lang="de-DE" sz="1600" b="1" dirty="0">
              <a:solidFill>
                <a:schemeClr val="tx1"/>
              </a:solidFill>
              <a:ea typeface="Calibri" panose="020F0502020204030204" pitchFamily="34" charset="0"/>
              <a:cs typeface="Times New Roman" panose="02020603050405020304" pitchFamily="18" charset="0"/>
            </a:endParaRPr>
          </a:p>
          <a:p>
            <a:pPr algn="just">
              <a:lnSpc>
                <a:spcPct val="115000"/>
              </a:lnSpc>
            </a:pPr>
            <a:r>
              <a:rPr lang="de-DE" sz="1600" b="1" dirty="0">
                <a:solidFill>
                  <a:schemeClr val="tx1"/>
                </a:solidFill>
                <a:ea typeface="Calibri" panose="020F0502020204030204" pitchFamily="34" charset="0"/>
                <a:cs typeface="Times New Roman" panose="02020603050405020304" pitchFamily="18" charset="0"/>
              </a:rPr>
              <a:t>Angebot 4: iPad A16 (2025) </a:t>
            </a:r>
            <a:r>
              <a:rPr lang="de-DE" sz="1600" dirty="0">
                <a:solidFill>
                  <a:schemeClr val="tx1"/>
                </a:solidFill>
                <a:ea typeface="Calibri" panose="020F0502020204030204" pitchFamily="34" charset="0"/>
                <a:cs typeface="Times New Roman" panose="02020603050405020304" pitchFamily="18" charset="0"/>
              </a:rPr>
              <a:t>256 GB, WiFi, 11,“; </a:t>
            </a:r>
            <a:r>
              <a:rPr lang="de-DE" sz="1600" b="1" dirty="0">
                <a:solidFill>
                  <a:schemeClr val="tx1"/>
                </a:solidFill>
                <a:ea typeface="Calibri" panose="020F0502020204030204" pitchFamily="34" charset="0"/>
                <a:cs typeface="Times New Roman" panose="02020603050405020304" pitchFamily="18" charset="0"/>
              </a:rPr>
              <a:t>UAG </a:t>
            </a:r>
            <a:r>
              <a:rPr lang="de-DE" sz="1600" dirty="0">
                <a:solidFill>
                  <a:schemeClr val="tx1"/>
                </a:solidFill>
                <a:ea typeface="Calibri" panose="020F0502020204030204" pitchFamily="34" charset="0"/>
                <a:cs typeface="Times New Roman" panose="02020603050405020304" pitchFamily="18" charset="0"/>
              </a:rPr>
              <a:t>Metropolis Schutzhülle</a:t>
            </a:r>
            <a:r>
              <a:rPr lang="de-DE" sz="1600" b="1" dirty="0">
                <a:solidFill>
                  <a:schemeClr val="tx1"/>
                </a:solidFill>
                <a:ea typeface="Calibri" panose="020F0502020204030204" pitchFamily="34" charset="0"/>
                <a:cs typeface="Times New Roman" panose="02020603050405020304" pitchFamily="18" charset="0"/>
              </a:rPr>
              <a:t>; </a:t>
            </a:r>
            <a:r>
              <a:rPr lang="de-DE" sz="1600" dirty="0">
                <a:solidFill>
                  <a:schemeClr val="tx1"/>
                </a:solidFill>
                <a:ea typeface="Calibri" panose="020F0502020204030204" pitchFamily="34" charset="0"/>
                <a:cs typeface="Times New Roman" panose="02020603050405020304" pitchFamily="18" charset="0"/>
              </a:rPr>
              <a:t> Displayschutzfolie; </a:t>
            </a:r>
            <a:r>
              <a:rPr lang="de-DE" sz="1600" b="1" dirty="0">
                <a:solidFill>
                  <a:schemeClr val="tx1"/>
                </a:solidFill>
                <a:ea typeface="Calibri" panose="020F0502020204030204" pitchFamily="34" charset="0"/>
                <a:cs typeface="Times New Roman" panose="02020603050405020304" pitchFamily="18" charset="0"/>
              </a:rPr>
              <a:t>Lamy </a:t>
            </a:r>
            <a:r>
              <a:rPr lang="de-DE" sz="1600" dirty="0">
                <a:solidFill>
                  <a:schemeClr val="tx1"/>
                </a:solidFill>
                <a:ea typeface="Calibri" panose="020F0502020204030204" pitchFamily="34" charset="0"/>
                <a:cs typeface="Times New Roman" panose="02020603050405020304" pitchFamily="18" charset="0"/>
              </a:rPr>
              <a:t>Pencil USB-C</a:t>
            </a:r>
            <a:r>
              <a:rPr lang="en-US" sz="1600" dirty="0">
                <a:solidFill>
                  <a:schemeClr val="tx1"/>
                </a:solidFill>
                <a:ea typeface="Calibri" panose="020F0502020204030204" pitchFamily="34" charset="0"/>
                <a:cs typeface="Times New Roman" panose="02020603050405020304" pitchFamily="18" charset="0"/>
              </a:rPr>
              <a:t>;</a:t>
            </a:r>
            <a:endParaRPr lang="de-DE" sz="1600" dirty="0">
              <a:solidFill>
                <a:schemeClr val="tx1"/>
              </a:solidFill>
              <a:ea typeface="Calibri" panose="020F0502020204030204" pitchFamily="34" charset="0"/>
              <a:cs typeface="Times New Roman" panose="02020603050405020304" pitchFamily="18" charset="0"/>
            </a:endParaRPr>
          </a:p>
          <a:p>
            <a:pPr algn="just">
              <a:lnSpc>
                <a:spcPct val="115000"/>
              </a:lnSpc>
            </a:pPr>
            <a:r>
              <a:rPr lang="de-DE" sz="1600" b="1" dirty="0">
                <a:solidFill>
                  <a:schemeClr val="tx1"/>
                </a:solidFill>
                <a:ea typeface="Calibri" panose="020F0502020204030204" pitchFamily="34" charset="0"/>
                <a:cs typeface="Times New Roman" panose="02020603050405020304" pitchFamily="18" charset="0"/>
              </a:rPr>
              <a:t>		 </a:t>
            </a:r>
            <a:r>
              <a:rPr lang="de-DE" sz="1600" dirty="0">
                <a:solidFill>
                  <a:schemeClr val="tx1"/>
                </a:solidFill>
                <a:ea typeface="Calibri" panose="020F0502020204030204" pitchFamily="34" charset="0"/>
                <a:cs typeface="Times New Roman" panose="02020603050405020304" pitchFamily="18" charset="0"/>
              </a:rPr>
              <a:t>Miete, monatlich </a:t>
            </a:r>
            <a:r>
              <a:rPr lang="de-DE" sz="1600" b="1" dirty="0">
                <a:solidFill>
                  <a:schemeClr val="tx1"/>
                </a:solidFill>
                <a:ea typeface="Calibri" panose="020F0502020204030204" pitchFamily="34" charset="0"/>
                <a:cs typeface="Times New Roman" panose="02020603050405020304" pitchFamily="18" charset="0"/>
              </a:rPr>
              <a:t>18,47 €</a:t>
            </a:r>
            <a:r>
              <a:rPr lang="de-DE" sz="1600" dirty="0">
                <a:solidFill>
                  <a:schemeClr val="tx1"/>
                </a:solidFill>
                <a:ea typeface="Calibri" panose="020F0502020204030204" pitchFamily="34" charset="0"/>
                <a:cs typeface="Times New Roman" panose="02020603050405020304" pitchFamily="18" charset="0"/>
              </a:rPr>
              <a:t>;  Kauf mit Versicherung und Service durch Einmalzahlung </a:t>
            </a:r>
            <a:r>
              <a:rPr lang="de-DE" sz="1600" b="1" dirty="0">
                <a:solidFill>
                  <a:schemeClr val="tx1"/>
                </a:solidFill>
                <a:ea typeface="Calibri" panose="020F0502020204030204" pitchFamily="34" charset="0"/>
                <a:cs typeface="Times New Roman" panose="02020603050405020304" pitchFamily="18" charset="0"/>
              </a:rPr>
              <a:t>719,- €</a:t>
            </a:r>
          </a:p>
          <a:p>
            <a:pPr algn="just">
              <a:lnSpc>
                <a:spcPct val="115000"/>
              </a:lnSpc>
            </a:pPr>
            <a:endParaRPr lang="de-DE" sz="1000" b="1" dirty="0">
              <a:solidFill>
                <a:schemeClr val="bg1"/>
              </a:solidFill>
              <a:ea typeface="Calibri" panose="020F0502020204030204" pitchFamily="34" charset="0"/>
              <a:cs typeface="Times New Roman" panose="02020603050405020304" pitchFamily="18" charset="0"/>
            </a:endParaRPr>
          </a:p>
          <a:p>
            <a:pPr lvl="0">
              <a:spcBef>
                <a:spcPts val="600"/>
              </a:spcBef>
              <a:buClr>
                <a:srgbClr val="90C226"/>
              </a:buClr>
              <a:buSzPct val="80000"/>
              <a:tabLst>
                <a:tab pos="914400" algn="l"/>
              </a:tabLst>
            </a:pPr>
            <a:r>
              <a:rPr lang="de-DE" sz="1200" b="1" dirty="0">
                <a:solidFill>
                  <a:schemeClr val="tx1"/>
                </a:solidFill>
                <a:ea typeface="Calibri" panose="020F0502020204030204" pitchFamily="34" charset="0"/>
                <a:cs typeface="Times New Roman" panose="02020603050405020304" pitchFamily="18" charset="0"/>
              </a:rPr>
              <a:t>_______________________________________________________________________________________________________________________</a:t>
            </a:r>
          </a:p>
          <a:p>
            <a:pPr lvl="0" algn="just" defTabSz="914400">
              <a:lnSpc>
                <a:spcPct val="115000"/>
              </a:lnSpc>
              <a:defRPr/>
            </a:pPr>
            <a:r>
              <a:rPr lang="de-DE" sz="900" dirty="0">
                <a:solidFill>
                  <a:schemeClr val="tx1"/>
                </a:solidFill>
              </a:rPr>
              <a:t> 	alle Preise in EUR inkl. 7 % MwSt. / Angebotsbindung 28 Tage / Angebot freibleibend, Irrtum und Änderungen vorbehalten / Sonderregelung</a:t>
            </a:r>
          </a:p>
        </p:txBody>
      </p:sp>
    </p:spTree>
    <p:extLst>
      <p:ext uri="{BB962C8B-B14F-4D97-AF65-F5344CB8AC3E}">
        <p14:creationId xmlns:p14="http://schemas.microsoft.com/office/powerpoint/2010/main" val="125562743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15" end="15"/>
                                            </p:txEl>
                                          </p:spTgt>
                                        </p:tgtEl>
                                        <p:attrNameLst>
                                          <p:attrName>style.visibility</p:attrName>
                                        </p:attrNameLst>
                                      </p:cBhvr>
                                      <p:to>
                                        <p:strVal val="visible"/>
                                      </p:to>
                                    </p:set>
                                    <p:anim calcmode="lin" valueType="num">
                                      <p:cBhvr additive="base">
                                        <p:cTn id="7"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5" end="1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6" end="16"/>
                                            </p:txEl>
                                          </p:spTgt>
                                        </p:tgtEl>
                                        <p:attrNameLst>
                                          <p:attrName>style.visibility</p:attrName>
                                        </p:attrNameLst>
                                      </p:cBhvr>
                                      <p:to>
                                        <p:strVal val="visible"/>
                                      </p:to>
                                    </p:set>
                                    <p:anim calcmode="lin" valueType="num">
                                      <p:cBhvr additive="base">
                                        <p:cTn id="11"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hulflur mit Schließfächern">
            <a:extLst>
              <a:ext uri="{FF2B5EF4-FFF2-40B4-BE49-F238E27FC236}">
                <a16:creationId xmlns:a16="http://schemas.microsoft.com/office/drawing/2014/main" id="{7031BC7A-4C93-4496-A9BC-B29096F36750}"/>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Rechteck 2">
            <a:extLst>
              <a:ext uri="{FF2B5EF4-FFF2-40B4-BE49-F238E27FC236}">
                <a16:creationId xmlns:a16="http://schemas.microsoft.com/office/drawing/2014/main" id="{27F2C004-B987-FEDE-3B1A-70BDFD1C005E}"/>
              </a:ext>
            </a:extLst>
          </p:cNvPr>
          <p:cNvSpPr/>
          <p:nvPr/>
        </p:nvSpPr>
        <p:spPr>
          <a:xfrm>
            <a:off x="294724" y="688587"/>
            <a:ext cx="10261140" cy="47784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de-DE" sz="1600" b="1" dirty="0">
                <a:solidFill>
                  <a:schemeClr val="bg1">
                    <a:lumMod val="50000"/>
                  </a:schemeClr>
                </a:solidFill>
              </a:rPr>
              <a:t>	</a:t>
            </a:r>
            <a:r>
              <a:rPr lang="de-DE" sz="1600" b="1" dirty="0">
                <a:solidFill>
                  <a:schemeClr val="tx1"/>
                </a:solidFill>
              </a:rPr>
              <a:t>Finanzierungsarten:</a:t>
            </a:r>
          </a:p>
          <a:p>
            <a:pPr algn="just">
              <a:lnSpc>
                <a:spcPct val="115000"/>
              </a:lnSpc>
              <a:spcAft>
                <a:spcPts val="0"/>
              </a:spcAft>
            </a:pPr>
            <a:endParaRPr lang="de-DE" sz="1600" b="1" dirty="0">
              <a:solidFill>
                <a:schemeClr val="tx1"/>
              </a:solidFill>
            </a:endParaRPr>
          </a:p>
          <a:p>
            <a:pPr marL="342900" lvl="0" indent="-342900" algn="just">
              <a:lnSpc>
                <a:spcPct val="115000"/>
              </a:lnSpc>
              <a:spcAft>
                <a:spcPts val="0"/>
              </a:spcAft>
              <a:buFont typeface="Wingdings" panose="05000000000000000000" pitchFamily="2" charset="2"/>
              <a:buChar char="Ø"/>
              <a:tabLst>
                <a:tab pos="914400" algn="l"/>
              </a:tabLst>
            </a:pPr>
            <a:r>
              <a:rPr lang="de-DE" sz="1600" dirty="0">
                <a:solidFill>
                  <a:schemeClr val="tx1"/>
                </a:solidFill>
              </a:rPr>
              <a:t>Kauf mit Versicherung und Service durch Einmalzahlung </a:t>
            </a:r>
          </a:p>
          <a:p>
            <a:pPr lvl="1" algn="just">
              <a:lnSpc>
                <a:spcPct val="115000"/>
              </a:lnSpc>
              <a:tabLst>
                <a:tab pos="914400" algn="l"/>
              </a:tabLst>
            </a:pPr>
            <a:r>
              <a:rPr lang="de-DE" sz="1600" dirty="0">
                <a:solidFill>
                  <a:schemeClr val="tx1"/>
                </a:solidFill>
              </a:rPr>
              <a:t>	(Rechnung per Mail ca. 6 Wochen vor dem mit der Schule abgestimmten Auslieferungstermin)</a:t>
            </a:r>
          </a:p>
          <a:p>
            <a:pPr marL="342900" lvl="0" indent="-342900" algn="just">
              <a:lnSpc>
                <a:spcPct val="115000"/>
              </a:lnSpc>
              <a:spcAft>
                <a:spcPts val="0"/>
              </a:spcAft>
              <a:buFont typeface="Wingdings" panose="05000000000000000000" pitchFamily="2" charset="2"/>
              <a:buChar char="Ø"/>
              <a:tabLst>
                <a:tab pos="914400" algn="l"/>
              </a:tabLst>
            </a:pPr>
            <a:r>
              <a:rPr lang="de-DE" sz="1600" dirty="0">
                <a:solidFill>
                  <a:schemeClr val="tx1"/>
                </a:solidFill>
              </a:rPr>
              <a:t>Miete mit Versicherung und Service (je nach Laufzeit) </a:t>
            </a:r>
          </a:p>
          <a:p>
            <a:pPr lvl="1" algn="just">
              <a:lnSpc>
                <a:spcPct val="115000"/>
              </a:lnSpc>
              <a:tabLst>
                <a:tab pos="914400" algn="l"/>
              </a:tabLst>
            </a:pPr>
            <a:r>
              <a:rPr lang="de-DE" sz="1600" dirty="0">
                <a:solidFill>
                  <a:schemeClr val="tx1"/>
                </a:solidFill>
              </a:rPr>
              <a:t>	(Abbuchung per SEPA-Lastschriftmandat ca. Mitte des Monats NACH Auslieferung)</a:t>
            </a:r>
          </a:p>
          <a:p>
            <a:pPr lvl="1" algn="just">
              <a:lnSpc>
                <a:spcPct val="115000"/>
              </a:lnSpc>
              <a:tabLst>
                <a:tab pos="914400" algn="l"/>
              </a:tabLst>
            </a:pPr>
            <a:endParaRPr lang="de-DE" sz="1600" b="1" dirty="0">
              <a:solidFill>
                <a:schemeClr val="tx1"/>
              </a:solidFill>
            </a:endParaRPr>
          </a:p>
          <a:p>
            <a:pPr lvl="1" algn="just">
              <a:lnSpc>
                <a:spcPct val="115000"/>
              </a:lnSpc>
              <a:tabLst>
                <a:tab pos="914400" algn="l"/>
              </a:tabLst>
            </a:pPr>
            <a:r>
              <a:rPr lang="de-DE" sz="1600" b="1" dirty="0">
                <a:solidFill>
                  <a:schemeClr val="tx1"/>
                </a:solidFill>
              </a:rPr>
              <a:t>	</a:t>
            </a:r>
          </a:p>
          <a:p>
            <a:pPr lvl="1" algn="just">
              <a:lnSpc>
                <a:spcPct val="115000"/>
              </a:lnSpc>
              <a:tabLst>
                <a:tab pos="914400" algn="l"/>
              </a:tabLst>
            </a:pPr>
            <a:r>
              <a:rPr lang="de-DE" sz="1600" b="1" dirty="0">
                <a:solidFill>
                  <a:schemeClr val="tx1"/>
                </a:solidFill>
              </a:rPr>
              <a:t>Nach Ablauf der Mietlaufzeit:</a:t>
            </a:r>
          </a:p>
          <a:p>
            <a:pPr>
              <a:spcAft>
                <a:spcPts val="0"/>
              </a:spcAft>
              <a:tabLst>
                <a:tab pos="449580" algn="l"/>
              </a:tabLst>
            </a:pPr>
            <a:r>
              <a:rPr lang="de-DE"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de-DE"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Ø"/>
              <a:tabLst>
                <a:tab pos="449580" algn="l"/>
              </a:tabLst>
            </a:pPr>
            <a:r>
              <a:rPr lang="de-DE" sz="1600" dirty="0">
                <a:solidFill>
                  <a:schemeClr val="tx1"/>
                </a:solidFill>
              </a:rPr>
              <a:t>wird das jeweilige Gerät voll funktionsfähig an AfB gGmbH zurückgegeben;</a:t>
            </a:r>
          </a:p>
          <a:p>
            <a:pPr marL="457200">
              <a:spcAft>
                <a:spcPts val="0"/>
              </a:spcAft>
              <a:tabLst>
                <a:tab pos="449580" algn="l"/>
              </a:tabLst>
            </a:pPr>
            <a:r>
              <a:rPr lang="de-DE"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de-DE"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Ø"/>
              <a:tabLst>
                <a:tab pos="814070" algn="l"/>
              </a:tabLst>
            </a:pPr>
            <a:r>
              <a:rPr lang="de-DE" sz="1600" dirty="0">
                <a:solidFill>
                  <a:schemeClr val="tx1"/>
                </a:solidFill>
              </a:rPr>
              <a:t>Sie haben die Möglichkeit, das von Ihnen gemietete Produkt nach Ablauf der Mietzeit von uns zu kaufen. Hierfür setzen Sie sich bitte drei Monate vor Ablauf des Mietvertrages mit uns unter folgender Adresse </a:t>
            </a:r>
            <a:r>
              <a:rPr lang="de-DE" sz="1600" u="sng" dirty="0">
                <a:solidFill>
                  <a:schemeClr val="tx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verwaltung@mobileslernen.eu</a:t>
            </a:r>
            <a:r>
              <a:rPr lang="de-DE" sz="1600"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de-DE" sz="1600" dirty="0">
                <a:solidFill>
                  <a:schemeClr val="tx1"/>
                </a:solidFill>
              </a:rPr>
              <a:t>in Verbindung. Wir werden Ihnen dann die genauen Konditionen des Kaufes mitteilen. In der Regel beträgt der Kaufpreis circa </a:t>
            </a:r>
            <a:r>
              <a:rPr lang="de-DE" sz="1600" b="1" dirty="0">
                <a:solidFill>
                  <a:schemeClr val="tx1"/>
                </a:solidFill>
              </a:rPr>
              <a:t>sechs</a:t>
            </a:r>
            <a:r>
              <a:rPr lang="de-DE" sz="1600" dirty="0">
                <a:solidFill>
                  <a:schemeClr val="tx1"/>
                </a:solidFill>
              </a:rPr>
              <a:t> Monatsmieten. In diesen sechs Monaten besteht für dieses Gerät kein Versicherungsschutz und kein Anspruch auf Serviceleistungen.</a:t>
            </a:r>
          </a:p>
        </p:txBody>
      </p:sp>
    </p:spTree>
    <p:extLst>
      <p:ext uri="{BB962C8B-B14F-4D97-AF65-F5344CB8AC3E}">
        <p14:creationId xmlns:p14="http://schemas.microsoft.com/office/powerpoint/2010/main" val="373936251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hulflur mit Schließfächern">
            <a:extLst>
              <a:ext uri="{FF2B5EF4-FFF2-40B4-BE49-F238E27FC236}">
                <a16:creationId xmlns:a16="http://schemas.microsoft.com/office/drawing/2014/main" id="{7031BC7A-4C93-4496-A9BC-B29096F36750}"/>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Rechteck 2">
            <a:extLst>
              <a:ext uri="{FF2B5EF4-FFF2-40B4-BE49-F238E27FC236}">
                <a16:creationId xmlns:a16="http://schemas.microsoft.com/office/drawing/2014/main" id="{27F2C004-B987-FEDE-3B1A-70BDFD1C005E}"/>
              </a:ext>
            </a:extLst>
          </p:cNvPr>
          <p:cNvSpPr/>
          <p:nvPr/>
        </p:nvSpPr>
        <p:spPr>
          <a:xfrm>
            <a:off x="279610" y="688588"/>
            <a:ext cx="10065957" cy="532145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kumimoji="0" lang="de-DE" sz="2000" b="1" i="0" u="none" strike="noStrike" kern="1200" cap="none" spc="0" normalizeH="0" baseline="0" noProof="0" dirty="0">
                <a:ln>
                  <a:noFill/>
                </a:ln>
                <a:solidFill>
                  <a:srgbClr val="90C226">
                    <a:lumMod val="75000"/>
                  </a:srgbClr>
                </a:solidFill>
                <a:effectLst/>
                <a:uLnTx/>
                <a:uFillTx/>
                <a:latin typeface="Calibri" panose="020F0502020204030204"/>
              </a:rPr>
              <a:t>ANTRAG AUF FÖRDERUNG AUS DEM BILDUNGSFONDS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000" b="1" i="0" u="none" strike="noStrike" kern="1200" cap="none" spc="0" normalizeH="0" baseline="0" noProof="0" dirty="0">
                <a:ln>
                  <a:noFill/>
                </a:ln>
                <a:solidFill>
                  <a:srgbClr val="90C226">
                    <a:lumMod val="75000"/>
                  </a:srgbClr>
                </a:solidFill>
                <a:effectLst/>
                <a:uLnTx/>
                <a:uFillTx/>
                <a:latin typeface="Calibri" panose="020F0502020204030204"/>
              </a:rPr>
              <a:t>GÜLTIG NUR FÜR DIE VERTRAGSART MIETE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de-DE" sz="1800" b="1" i="0" u="none" strike="noStrike" kern="1200" cap="none" spc="0" normalizeH="0" baseline="0" noProof="0" dirty="0">
              <a:ln>
                <a:noFill/>
              </a:ln>
              <a:solidFill>
                <a:srgbClr val="90C226">
                  <a:lumMod val="75000"/>
                </a:srgbClr>
              </a:solidFill>
              <a:effectLst/>
              <a:uLnTx/>
              <a:uFillTx/>
              <a:latin typeface="Calibri" panose="020F0502020204030204"/>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de-DE" sz="1800" b="0" i="0" u="none" strike="noStrike" kern="1200" cap="none" spc="0" normalizeH="0" baseline="0" noProof="0" dirty="0">
                <a:ln>
                  <a:noFill/>
                </a:ln>
                <a:solidFill>
                  <a:schemeClr val="tx1"/>
                </a:solidFill>
                <a:effectLst/>
                <a:uLnTx/>
                <a:uFillTx/>
              </a:rPr>
              <a:t>Alle Schüler der Klasse sollen unabhängig von der finanziellen Situation der Eltern und sozialen Gegebenheiten in die Lage versetzt werden, ein Notebook/Tablet zur Miete zu erhalten. Die Förderung dient zur Unterstützung von bedürftigen Eltern. Sie ist eine freiwillige Leistung der AfB gGmbH, ohne rechtlichen Anspruch für die beantragte Person.</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lang="de-DE" sz="1800" dirty="0">
                <a:solidFill>
                  <a:schemeClr val="tx1"/>
                </a:solidFill>
              </a:rPr>
              <a:t>Eltern, die für ein Tablet nicht den kompletten Mietbetrag aufgrund einer der unten aufgeführten Punkte (siehe Formular Antrag) bezahlen können, werden mit bis zu 50% der Miet-Rate aus dem Bildungsfonds unterstützt.</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de-DE" sz="1800" b="0" i="0" u="none" strike="noStrike" kern="1200" cap="none" spc="0" normalizeH="0" baseline="0" noProof="0" dirty="0">
                <a:ln>
                  <a:noFill/>
                </a:ln>
                <a:solidFill>
                  <a:schemeClr val="tx1"/>
                </a:solidFill>
                <a:effectLst/>
                <a:uLnTx/>
                <a:uFillTx/>
              </a:rPr>
              <a:t>Die AfB gGmbH ist mit der Verwaltung des Bildungsfonds beauftragt und hat somit die Aufgabe, nur wirklich bedürftigen Elternmit Mittel des Bildungsfonds zu unterstützen.*</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de-DE" sz="1800" b="0" i="0" u="none" strike="noStrike" kern="1200" cap="none" spc="0" normalizeH="0" baseline="0" noProof="0" dirty="0">
              <a:ln>
                <a:noFill/>
              </a:ln>
              <a:solidFill>
                <a:schemeClr val="tx1"/>
              </a:solidFill>
              <a:effectLst/>
              <a:uLnTx/>
              <a:uFillTx/>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1800" b="0" i="1" u="none" strike="noStrike" kern="1200" cap="none" spc="0" normalizeH="0" baseline="0" noProof="0" dirty="0">
                <a:ln>
                  <a:noFill/>
                </a:ln>
                <a:solidFill>
                  <a:schemeClr val="tx1"/>
                </a:solidFill>
                <a:effectLst/>
                <a:uLnTx/>
                <a:uFillTx/>
              </a:rPr>
              <a:t>*Da der Bildungsfond pro Klasse beschränkt ist, ist die AfB gGmbH verpflichtet, über die eingegangenen Anträge eine soziale Auswahl zu treffen, in der nur die sozial schwächsten Familien berücksichtigt werden können.</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sz="1600" u="sng" dirty="0">
                <a:solidFill>
                  <a:srgbClr val="0000FF"/>
                </a:solidFill>
                <a:latin typeface="Calibri" panose="020F0502020204030204" pitchFamily="34" charset="0"/>
                <a:ea typeface="Calibri" panose="020F0502020204030204" pitchFamily="34" charset="0"/>
                <a:cs typeface="Calibri" panose="020F0502020204030204" pitchFamily="34" charset="0"/>
              </a:rPr>
              <a:t>https://www.afb-schule.de/fileadmin/user_upload/AfB-Schule/Formulare/2024_03_22_ml_Antrag_Foerderung_DE.pdf</a:t>
            </a:r>
          </a:p>
        </p:txBody>
      </p:sp>
    </p:spTree>
    <p:extLst>
      <p:ext uri="{BB962C8B-B14F-4D97-AF65-F5344CB8AC3E}">
        <p14:creationId xmlns:p14="http://schemas.microsoft.com/office/powerpoint/2010/main" val="393215045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hulflur mit Schließfächern">
            <a:extLst>
              <a:ext uri="{FF2B5EF4-FFF2-40B4-BE49-F238E27FC236}">
                <a16:creationId xmlns:a16="http://schemas.microsoft.com/office/drawing/2014/main" id="{7031BC7A-4C93-4496-A9BC-B29096F36750}"/>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Rechteck 1">
            <a:extLst>
              <a:ext uri="{FF2B5EF4-FFF2-40B4-BE49-F238E27FC236}">
                <a16:creationId xmlns:a16="http://schemas.microsoft.com/office/drawing/2014/main" id="{E80A2570-BB08-50D7-7599-64A57438D299}"/>
              </a:ext>
            </a:extLst>
          </p:cNvPr>
          <p:cNvSpPr/>
          <p:nvPr/>
        </p:nvSpPr>
        <p:spPr>
          <a:xfrm>
            <a:off x="226711" y="569783"/>
            <a:ext cx="10261140" cy="576375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pPr>
            <a:r>
              <a:rPr lang="de-DE" b="1" dirty="0">
                <a:solidFill>
                  <a:srgbClr val="005087"/>
                </a:solidFill>
                <a:ea typeface="Times New Roman" panose="02020603050405020304" pitchFamily="18" charset="0"/>
              </a:rPr>
              <a:t>Johannes Kepler Privatschulen Karlsruhe</a:t>
            </a:r>
            <a:r>
              <a:rPr lang="de-DE" b="1" dirty="0">
                <a:solidFill>
                  <a:srgbClr val="005192"/>
                </a:solidFill>
              </a:rPr>
              <a:t>		(Auslieferung nach den Sommerferien an die Schule 2026) </a:t>
            </a:r>
            <a:r>
              <a:rPr lang="de-DE" sz="1600" b="1" dirty="0">
                <a:solidFill>
                  <a:srgbClr val="005192"/>
                </a:solidFill>
              </a:rPr>
              <a:t>	</a:t>
            </a:r>
            <a:r>
              <a:rPr lang="de-DE" b="1" dirty="0">
                <a:solidFill>
                  <a:srgbClr val="005192"/>
                </a:solidFill>
              </a:rPr>
              <a:t>	</a:t>
            </a:r>
            <a:r>
              <a:rPr lang="de-DE" sz="1600" b="1" dirty="0">
                <a:ea typeface="Calibri" panose="020F0502020204030204" pitchFamily="34" charset="0"/>
                <a:cs typeface="Times New Roman" panose="02020603050405020304" pitchFamily="18" charset="0"/>
              </a:rPr>
              <a:t>											</a:t>
            </a:r>
            <a:r>
              <a:rPr lang="de-DE" sz="1600" b="1" dirty="0">
                <a:solidFill>
                  <a:srgbClr val="FF0000"/>
                </a:solidFill>
                <a:ea typeface="Calibri" panose="020F0502020204030204" pitchFamily="34" charset="0"/>
                <a:cs typeface="Times New Roman" panose="02020603050405020304" pitchFamily="18" charset="0"/>
              </a:rPr>
              <a:t>Ende der Bestellfrist: 05 Mai 2026</a:t>
            </a:r>
            <a:r>
              <a:rPr lang="de-DE" sz="1000" b="1" dirty="0">
                <a:solidFill>
                  <a:schemeClr val="bg1"/>
                </a:solidFill>
                <a:ea typeface="Calibri" panose="020F0502020204030204" pitchFamily="34" charset="0"/>
                <a:cs typeface="Times New Roman" panose="02020603050405020304" pitchFamily="18" charset="0"/>
              </a:rPr>
              <a:t>		</a:t>
            </a:r>
          </a:p>
          <a:p>
            <a:pPr algn="just">
              <a:lnSpc>
                <a:spcPct val="115000"/>
              </a:lnSpc>
            </a:pPr>
            <a:r>
              <a:rPr lang="de-DE" sz="1600" b="1" dirty="0">
                <a:solidFill>
                  <a:srgbClr val="005192"/>
                </a:solidFill>
              </a:rPr>
              <a:t>Angebot Kaufvertrag ohne Service &amp; Versicherung: </a:t>
            </a:r>
            <a:r>
              <a:rPr lang="de-DE" sz="1600" b="1" dirty="0">
                <a:solidFill>
                  <a:schemeClr val="tx1"/>
                </a:solidFill>
              </a:rPr>
              <a:t>(extra Vertrag)</a:t>
            </a:r>
          </a:p>
          <a:p>
            <a:pPr algn="just">
              <a:lnSpc>
                <a:spcPct val="115000"/>
              </a:lnSpc>
            </a:pPr>
            <a:r>
              <a:rPr lang="de-DE" sz="1600" b="1" dirty="0">
                <a:solidFill>
                  <a:schemeClr val="tx1"/>
                </a:solidFill>
                <a:ea typeface="Calibri" panose="020F0502020204030204" pitchFamily="34" charset="0"/>
                <a:cs typeface="Times New Roman" panose="02020603050405020304" pitchFamily="18" charset="0"/>
              </a:rPr>
              <a:t>Angebot 5:   </a:t>
            </a:r>
            <a:r>
              <a:rPr lang="de-DE" sz="1600" b="1" dirty="0">
                <a:solidFill>
                  <a:schemeClr val="tx1"/>
                </a:solidFill>
              </a:rPr>
              <a:t>Apple iPad A16 (2025), 128 GB, </a:t>
            </a:r>
            <a:r>
              <a:rPr lang="de-DE" sz="1600" dirty="0">
                <a:solidFill>
                  <a:schemeClr val="tx1"/>
                </a:solidFill>
              </a:rPr>
              <a:t>11“, WiFi, </a:t>
            </a:r>
            <a:r>
              <a:rPr lang="de-DE" sz="1600" dirty="0" err="1">
                <a:solidFill>
                  <a:schemeClr val="tx1"/>
                </a:solidFill>
              </a:rPr>
              <a:t>silber</a:t>
            </a:r>
            <a:r>
              <a:rPr lang="de-DE" sz="1600" dirty="0">
                <a:solidFill>
                  <a:schemeClr val="tx1"/>
                </a:solidFill>
              </a:rPr>
              <a:t> oder blau (ohne Netzteil)	</a:t>
            </a:r>
            <a:r>
              <a:rPr lang="de-DE" sz="1600" b="1" dirty="0">
                <a:solidFill>
                  <a:schemeClr val="tx1"/>
                </a:solidFill>
              </a:rPr>
              <a:t>349,- €</a:t>
            </a:r>
          </a:p>
          <a:p>
            <a:pPr algn="just" defTabSz="914400">
              <a:lnSpc>
                <a:spcPct val="115000"/>
              </a:lnSpc>
              <a:defRPr/>
            </a:pPr>
            <a:r>
              <a:rPr lang="de-DE" sz="1600" b="1" dirty="0">
                <a:solidFill>
                  <a:schemeClr val="tx1"/>
                </a:solidFill>
                <a:ea typeface="Calibri" panose="020F0502020204030204" pitchFamily="34" charset="0"/>
                <a:cs typeface="Times New Roman" panose="02020603050405020304" pitchFamily="18" charset="0"/>
              </a:rPr>
              <a:t>Angebot 6:   </a:t>
            </a:r>
            <a:r>
              <a:rPr lang="de-DE" sz="1600" b="1" dirty="0">
                <a:solidFill>
                  <a:schemeClr val="tx1"/>
                </a:solidFill>
              </a:rPr>
              <a:t>Apple iPad A16 (2025), 256 GB, </a:t>
            </a:r>
            <a:r>
              <a:rPr lang="de-DE" sz="1600" dirty="0">
                <a:solidFill>
                  <a:schemeClr val="tx1"/>
                </a:solidFill>
              </a:rPr>
              <a:t>11“, WiFi, </a:t>
            </a:r>
            <a:r>
              <a:rPr lang="de-DE" sz="1600" dirty="0" err="1">
                <a:solidFill>
                  <a:schemeClr val="tx1"/>
                </a:solidFill>
              </a:rPr>
              <a:t>silber</a:t>
            </a:r>
            <a:r>
              <a:rPr lang="de-DE" sz="1600" dirty="0">
                <a:solidFill>
                  <a:schemeClr val="tx1"/>
                </a:solidFill>
              </a:rPr>
              <a:t> oder blau (ohne Netzteil)	</a:t>
            </a:r>
            <a:r>
              <a:rPr lang="de-DE" sz="1600" b="1" dirty="0">
                <a:solidFill>
                  <a:schemeClr val="tx1"/>
                </a:solidFill>
              </a:rPr>
              <a:t>479 ,-€</a:t>
            </a:r>
          </a:p>
          <a:p>
            <a:pPr algn="just" defTabSz="914400">
              <a:lnSpc>
                <a:spcPct val="115000"/>
              </a:lnSpc>
              <a:defRPr/>
            </a:pPr>
            <a:r>
              <a:rPr lang="de-DE" sz="1600" b="1" dirty="0">
                <a:solidFill>
                  <a:schemeClr val="tx1"/>
                </a:solidFill>
                <a:ea typeface="Calibri" panose="020F0502020204030204" pitchFamily="34" charset="0"/>
                <a:cs typeface="Times New Roman" panose="02020603050405020304" pitchFamily="18" charset="0"/>
              </a:rPr>
              <a:t>Angebot 7:   </a:t>
            </a:r>
            <a:r>
              <a:rPr lang="de-DE" sz="1600" b="1" dirty="0">
                <a:solidFill>
                  <a:schemeClr val="tx1"/>
                </a:solidFill>
              </a:rPr>
              <a:t>UAG </a:t>
            </a:r>
            <a:r>
              <a:rPr lang="de-DE" sz="1600" dirty="0">
                <a:solidFill>
                  <a:schemeClr val="tx1"/>
                </a:solidFill>
              </a:rPr>
              <a:t>Metropolis SE Case;	- 	-	-	-	  </a:t>
            </a:r>
            <a:r>
              <a:rPr lang="de-DE" sz="1600" b="1" dirty="0">
                <a:solidFill>
                  <a:schemeClr val="tx1"/>
                </a:solidFill>
              </a:rPr>
              <a:t>39,99 €</a:t>
            </a:r>
          </a:p>
          <a:p>
            <a:pPr algn="just" defTabSz="914400">
              <a:lnSpc>
                <a:spcPct val="115000"/>
              </a:lnSpc>
              <a:defRPr/>
            </a:pPr>
            <a:r>
              <a:rPr lang="de-DE" sz="1600" b="1" dirty="0">
                <a:solidFill>
                  <a:schemeClr val="tx1"/>
                </a:solidFill>
                <a:ea typeface="Calibri" panose="020F0502020204030204" pitchFamily="34" charset="0"/>
                <a:cs typeface="Times New Roman" panose="02020603050405020304" pitchFamily="18" charset="0"/>
              </a:rPr>
              <a:t>Angebot 8:   </a:t>
            </a:r>
            <a:r>
              <a:rPr lang="de-DE" sz="1600" b="1" dirty="0" err="1">
                <a:solidFill>
                  <a:schemeClr val="tx1"/>
                </a:solidFill>
                <a:ea typeface="Calibri" panose="020F0502020204030204" pitchFamily="34" charset="0"/>
                <a:cs typeface="Times New Roman" panose="02020603050405020304" pitchFamily="18" charset="0"/>
              </a:rPr>
              <a:t>Displex</a:t>
            </a:r>
            <a:r>
              <a:rPr lang="de-DE" sz="1600" b="1" dirty="0">
                <a:solidFill>
                  <a:schemeClr val="tx1"/>
                </a:solidFill>
                <a:ea typeface="Calibri" panose="020F0502020204030204" pitchFamily="34" charset="0"/>
                <a:cs typeface="Times New Roman" panose="02020603050405020304" pitchFamily="18" charset="0"/>
              </a:rPr>
              <a:t> </a:t>
            </a:r>
            <a:r>
              <a:rPr lang="de-DE" sz="1600" dirty="0">
                <a:solidFill>
                  <a:schemeClr val="tx1"/>
                </a:solidFill>
              </a:rPr>
              <a:t>Displayschutzfolie 11“ (</a:t>
            </a:r>
            <a:r>
              <a:rPr lang="de-DE" sz="1600" dirty="0" err="1">
                <a:solidFill>
                  <a:schemeClr val="tx1"/>
                </a:solidFill>
              </a:rPr>
              <a:t>made</a:t>
            </a:r>
            <a:r>
              <a:rPr lang="de-DE" sz="1600" dirty="0">
                <a:solidFill>
                  <a:schemeClr val="tx1"/>
                </a:solidFill>
              </a:rPr>
              <a:t> in </a:t>
            </a:r>
            <a:r>
              <a:rPr lang="de-DE" sz="1600" dirty="0" err="1">
                <a:solidFill>
                  <a:schemeClr val="tx1"/>
                </a:solidFill>
              </a:rPr>
              <a:t>germany</a:t>
            </a:r>
            <a:r>
              <a:rPr lang="de-DE" sz="1600" dirty="0">
                <a:solidFill>
                  <a:schemeClr val="tx1"/>
                </a:solidFill>
              </a:rPr>
              <a:t>); 	-	-</a:t>
            </a:r>
            <a:r>
              <a:rPr lang="de-DE" sz="1600" b="1" dirty="0">
                <a:solidFill>
                  <a:schemeClr val="tx1"/>
                </a:solidFill>
              </a:rPr>
              <a:t>	  14,99 €</a:t>
            </a:r>
          </a:p>
          <a:p>
            <a:pPr algn="just" defTabSz="914400">
              <a:lnSpc>
                <a:spcPct val="115000"/>
              </a:lnSpc>
              <a:defRPr/>
            </a:pPr>
            <a:r>
              <a:rPr lang="de-DE" sz="1600" b="1" dirty="0">
                <a:solidFill>
                  <a:schemeClr val="tx1"/>
                </a:solidFill>
              </a:rPr>
              <a:t>Angebot 9:   Lamy </a:t>
            </a:r>
            <a:r>
              <a:rPr lang="de-DE" sz="1600" dirty="0" err="1"/>
              <a:t>safari</a:t>
            </a:r>
            <a:r>
              <a:rPr lang="de-DE" sz="1600" dirty="0"/>
              <a:t> </a:t>
            </a:r>
            <a:r>
              <a:rPr lang="de-DE" sz="1600" dirty="0" err="1"/>
              <a:t>note</a:t>
            </a:r>
            <a:r>
              <a:rPr lang="de-DE" sz="1600" dirty="0"/>
              <a:t>+ Eingabestift	-	-	-	-	  </a:t>
            </a:r>
            <a:r>
              <a:rPr lang="de-DE" sz="1600" b="1" dirty="0"/>
              <a:t>74,99 €</a:t>
            </a:r>
            <a:endParaRPr lang="de-DE" sz="1600" b="1" dirty="0">
              <a:solidFill>
                <a:schemeClr val="tx1"/>
              </a:solidFill>
            </a:endParaRPr>
          </a:p>
          <a:p>
            <a:pPr algn="just" defTabSz="914400">
              <a:lnSpc>
                <a:spcPct val="115000"/>
              </a:lnSpc>
              <a:defRPr/>
            </a:pPr>
            <a:r>
              <a:rPr lang="de-DE" sz="1600" b="1" dirty="0">
                <a:solidFill>
                  <a:schemeClr val="tx1"/>
                </a:solidFill>
                <a:ea typeface="Calibri" panose="020F0502020204030204" pitchFamily="34" charset="0"/>
                <a:cs typeface="Times New Roman" panose="02020603050405020304" pitchFamily="18" charset="0"/>
              </a:rPr>
              <a:t>Angebot 9:   Logitech </a:t>
            </a:r>
            <a:r>
              <a:rPr lang="de-DE" sz="1600" dirty="0">
                <a:solidFill>
                  <a:schemeClr val="tx1"/>
                </a:solidFill>
                <a:ea typeface="Calibri" panose="020F0502020204030204" pitchFamily="34" charset="0"/>
                <a:cs typeface="Times New Roman" panose="02020603050405020304" pitchFamily="18" charset="0"/>
              </a:rPr>
              <a:t>Tastatur Keys-</a:t>
            </a:r>
            <a:r>
              <a:rPr lang="de-DE" sz="1600" dirty="0" err="1">
                <a:solidFill>
                  <a:schemeClr val="tx1"/>
                </a:solidFill>
                <a:ea typeface="Calibri" panose="020F0502020204030204" pitchFamily="34" charset="0"/>
                <a:cs typeface="Times New Roman" panose="02020603050405020304" pitchFamily="18" charset="0"/>
              </a:rPr>
              <a:t>to</a:t>
            </a:r>
            <a:r>
              <a:rPr lang="de-DE" sz="1600" dirty="0">
                <a:solidFill>
                  <a:schemeClr val="tx1"/>
                </a:solidFill>
                <a:ea typeface="Calibri" panose="020F0502020204030204" pitchFamily="34" charset="0"/>
                <a:cs typeface="Times New Roman" panose="02020603050405020304" pitchFamily="18" charset="0"/>
              </a:rPr>
              <a:t>-Go	-	-	-</a:t>
            </a:r>
            <a:r>
              <a:rPr lang="de-DE" sz="1600" b="1" dirty="0">
                <a:solidFill>
                  <a:schemeClr val="tx1"/>
                </a:solidFill>
                <a:ea typeface="Calibri" panose="020F0502020204030204" pitchFamily="34" charset="0"/>
                <a:cs typeface="Times New Roman" panose="02020603050405020304" pitchFamily="18" charset="0"/>
              </a:rPr>
              <a:t>	-	  53,99 €</a:t>
            </a:r>
          </a:p>
          <a:p>
            <a:pPr lvl="0" algn="just" defTabSz="914400">
              <a:lnSpc>
                <a:spcPct val="115000"/>
              </a:lnSpc>
              <a:defRPr/>
            </a:pPr>
            <a:r>
              <a:rPr lang="de-DE" sz="1600" b="1" dirty="0">
                <a:solidFill>
                  <a:schemeClr val="tx1"/>
                </a:solidFill>
                <a:ea typeface="Calibri" panose="020F0502020204030204" pitchFamily="34" charset="0"/>
                <a:cs typeface="Times New Roman" panose="02020603050405020304" pitchFamily="18" charset="0"/>
              </a:rPr>
              <a:t>Angebot 10: </a:t>
            </a:r>
            <a:r>
              <a:rPr lang="de-DE" sz="1600" b="1" dirty="0">
                <a:solidFill>
                  <a:schemeClr val="tx1"/>
                </a:solidFill>
              </a:rPr>
              <a:t>Appel </a:t>
            </a:r>
            <a:r>
              <a:rPr lang="de-DE" sz="1600" dirty="0">
                <a:solidFill>
                  <a:schemeClr val="tx1"/>
                </a:solidFill>
              </a:rPr>
              <a:t>Netzteil 20 W USB-C  -	-	-	-	- 	  </a:t>
            </a:r>
            <a:r>
              <a:rPr lang="de-DE" sz="1600" b="1" dirty="0">
                <a:solidFill>
                  <a:schemeClr val="tx1"/>
                </a:solidFill>
              </a:rPr>
              <a:t>21,99 €</a:t>
            </a:r>
          </a:p>
          <a:p>
            <a:pPr lvl="0" algn="just" defTabSz="914400">
              <a:lnSpc>
                <a:spcPct val="115000"/>
              </a:lnSpc>
              <a:defRPr/>
            </a:pPr>
            <a:r>
              <a:rPr lang="de-DE" sz="1600" dirty="0">
                <a:solidFill>
                  <a:schemeClr val="tx1"/>
                </a:solidFill>
              </a:rPr>
              <a:t>	</a:t>
            </a:r>
            <a:endParaRPr lang="de-DE" sz="1600" b="1" dirty="0">
              <a:solidFill>
                <a:schemeClr val="tx1"/>
              </a:solidFill>
            </a:endParaRPr>
          </a:p>
          <a:p>
            <a:pPr algn="just" defTabSz="914400">
              <a:lnSpc>
                <a:spcPct val="115000"/>
              </a:lnSpc>
              <a:defRPr/>
            </a:pPr>
            <a:r>
              <a:rPr lang="de-DE" sz="1600" b="1" dirty="0">
                <a:solidFill>
                  <a:srgbClr val="005192"/>
                </a:solidFill>
              </a:rPr>
              <a:t>Sofern ein privates iPad vorhanden ist:</a:t>
            </a:r>
            <a:endParaRPr lang="de-DE" sz="1600" b="1" dirty="0">
              <a:solidFill>
                <a:schemeClr val="tx1"/>
              </a:solidFill>
            </a:endParaRPr>
          </a:p>
          <a:p>
            <a:pPr>
              <a:lnSpc>
                <a:spcPct val="115000"/>
              </a:lnSpc>
            </a:pPr>
            <a:r>
              <a:rPr lang="de-DE" sz="1600" b="1" dirty="0">
                <a:solidFill>
                  <a:schemeClr val="tx1"/>
                </a:solidFill>
                <a:ea typeface="Calibri" panose="020F0502020204030204" pitchFamily="34" charset="0"/>
                <a:cs typeface="Times New Roman" panose="02020603050405020304" pitchFamily="18" charset="0"/>
              </a:rPr>
              <a:t>Angebot 11:  Einbinden in den Apple School Manager (DEP)</a:t>
            </a:r>
          </a:p>
          <a:p>
            <a:pPr>
              <a:lnSpc>
                <a:spcPct val="115000"/>
              </a:lnSpc>
            </a:pPr>
            <a:r>
              <a:rPr lang="de-DE" sz="1600" b="1" dirty="0">
                <a:solidFill>
                  <a:schemeClr val="tx1"/>
                </a:solidFill>
                <a:ea typeface="Calibri" panose="020F0502020204030204" pitchFamily="34" charset="0"/>
                <a:cs typeface="Times New Roman" panose="02020603050405020304" pitchFamily="18" charset="0"/>
              </a:rPr>
              <a:t>		</a:t>
            </a:r>
            <a:r>
              <a:rPr lang="de-DE" sz="1600" dirty="0">
                <a:solidFill>
                  <a:schemeClr val="tx1"/>
                </a:solidFill>
              </a:rPr>
              <a:t>Kaufvertrag durch Einmalzahlung	-		-		-		 -	 	  </a:t>
            </a:r>
            <a:r>
              <a:rPr lang="de-DE" sz="1600" b="1" dirty="0">
                <a:solidFill>
                  <a:schemeClr val="tx1"/>
                </a:solidFill>
              </a:rPr>
              <a:t>40,00 € </a:t>
            </a:r>
          </a:p>
          <a:p>
            <a:pPr lvl="0" algn="just">
              <a:lnSpc>
                <a:spcPct val="115000"/>
              </a:lnSpc>
              <a:defRPr/>
            </a:pPr>
            <a:r>
              <a:rPr lang="de-DE" sz="1400" dirty="0">
                <a:solidFill>
                  <a:schemeClr val="tx1"/>
                </a:solidFill>
              </a:rPr>
              <a:t>Gerät wird händisch durch uns auf die zugewiesene DEP Nummer der Schule registriert.</a:t>
            </a:r>
          </a:p>
          <a:p>
            <a:pPr lvl="0" algn="just">
              <a:lnSpc>
                <a:spcPct val="115000"/>
              </a:lnSpc>
              <a:defRPr/>
            </a:pPr>
            <a:r>
              <a:rPr lang="de-DE" sz="1400" dirty="0">
                <a:solidFill>
                  <a:schemeClr val="tx1"/>
                </a:solidFill>
              </a:rPr>
              <a:t>- Sie erhalten nach der Bestellung eine E-Mail mit der Anleitung zum Zurücksetzen des Gerätes.</a:t>
            </a:r>
          </a:p>
          <a:p>
            <a:pPr lvl="0" algn="just">
              <a:lnSpc>
                <a:spcPct val="115000"/>
              </a:lnSpc>
              <a:defRPr/>
            </a:pPr>
            <a:r>
              <a:rPr lang="de-DE" sz="1400" dirty="0">
                <a:solidFill>
                  <a:schemeClr val="tx1"/>
                </a:solidFill>
              </a:rPr>
              <a:t>- Schicken Sie Ihr zurückgesetztes Apple iPad dann bitte mit dem entsprechenden Formular aus unserer Mail zu uns ein.</a:t>
            </a:r>
          </a:p>
          <a:p>
            <a:pPr lvl="0" algn="just">
              <a:lnSpc>
                <a:spcPct val="115000"/>
              </a:lnSpc>
              <a:defRPr/>
            </a:pPr>
            <a:r>
              <a:rPr lang="de-DE" sz="1400" dirty="0">
                <a:solidFill>
                  <a:schemeClr val="tx1"/>
                </a:solidFill>
              </a:rPr>
              <a:t>- Ihnen wird ein kostenfreier DHL-Versandlabel-Link zur Verfügung gestellt. (Deckung: 500,-€)</a:t>
            </a:r>
          </a:p>
          <a:p>
            <a:pPr lvl="0" algn="just">
              <a:lnSpc>
                <a:spcPct val="115000"/>
              </a:lnSpc>
              <a:defRPr/>
            </a:pPr>
            <a:r>
              <a:rPr lang="de-DE" sz="1400" dirty="0">
                <a:solidFill>
                  <a:schemeClr val="tx1"/>
                </a:solidFill>
              </a:rPr>
              <a:t>Unterstützte Apple Modelle ab: - iPad 2021 (9. Gen) / - iPad Air 2022 (5. Gen) / - iPad Pro 2022 (6. Gen)</a:t>
            </a:r>
            <a:endParaRPr lang="de-DE" sz="1400" b="1" dirty="0">
              <a:solidFill>
                <a:schemeClr val="tx1"/>
              </a:solidFill>
            </a:endParaRPr>
          </a:p>
          <a:p>
            <a:pPr lvl="0" algn="just" defTabSz="914400">
              <a:lnSpc>
                <a:spcPct val="115000"/>
              </a:lnSpc>
              <a:defRPr/>
            </a:pPr>
            <a:r>
              <a:rPr lang="de-DE" sz="1400" b="1" dirty="0">
                <a:solidFill>
                  <a:schemeClr val="tx1"/>
                </a:solidFill>
                <a:ea typeface="Calibri" panose="020F0502020204030204" pitchFamily="34" charset="0"/>
                <a:cs typeface="Times New Roman" panose="02020603050405020304" pitchFamily="18" charset="0"/>
              </a:rPr>
              <a:t>________________________________________________________________________________________________________________</a:t>
            </a:r>
          </a:p>
          <a:p>
            <a:pPr lvl="0" algn="just" defTabSz="914400">
              <a:lnSpc>
                <a:spcPct val="115000"/>
              </a:lnSpc>
              <a:defRPr/>
            </a:pPr>
            <a:r>
              <a:rPr lang="de-DE" sz="900" dirty="0">
                <a:solidFill>
                  <a:schemeClr val="tx1"/>
                </a:solidFill>
              </a:rPr>
              <a:t> 	alle Preise in EUR inkl. 7 % MwSt. / Angebotsbindung 28 Tage / Angebot freibleibend, Irrtum und Änderungen vorbehalten / Sonderregelung</a:t>
            </a:r>
          </a:p>
        </p:txBody>
      </p:sp>
    </p:spTree>
    <p:extLst>
      <p:ext uri="{BB962C8B-B14F-4D97-AF65-F5344CB8AC3E}">
        <p14:creationId xmlns:p14="http://schemas.microsoft.com/office/powerpoint/2010/main" val="387954958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19" end="19"/>
                                            </p:txEl>
                                          </p:spTgt>
                                        </p:tgtEl>
                                        <p:attrNameLst>
                                          <p:attrName>style.visibility</p:attrName>
                                        </p:attrNameLst>
                                      </p:cBhvr>
                                      <p:to>
                                        <p:strVal val="visible"/>
                                      </p:to>
                                    </p:set>
                                    <p:anim calcmode="lin" valueType="num">
                                      <p:cBhvr additive="base">
                                        <p:cTn id="7" dur="500" fill="hold"/>
                                        <p:tgtEl>
                                          <p:spTgt spid="2">
                                            <p:txEl>
                                              <p:pRg st="19" end="1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hulflur mit Schließfächern">
            <a:extLst>
              <a:ext uri="{FF2B5EF4-FFF2-40B4-BE49-F238E27FC236}">
                <a16:creationId xmlns:a16="http://schemas.microsoft.com/office/drawing/2014/main" id="{7031BC7A-4C93-4496-A9BC-B29096F36750}"/>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Rechteck 2">
            <a:extLst>
              <a:ext uri="{FF2B5EF4-FFF2-40B4-BE49-F238E27FC236}">
                <a16:creationId xmlns:a16="http://schemas.microsoft.com/office/drawing/2014/main" id="{27F2C004-B987-FEDE-3B1A-70BDFD1C005E}"/>
              </a:ext>
            </a:extLst>
          </p:cNvPr>
          <p:cNvSpPr/>
          <p:nvPr/>
        </p:nvSpPr>
        <p:spPr>
          <a:xfrm>
            <a:off x="256939" y="685012"/>
            <a:ext cx="10261140" cy="573875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de-DE" sz="1600" b="1" dirty="0">
                <a:solidFill>
                  <a:schemeClr val="bg1">
                    <a:lumMod val="50000"/>
                  </a:schemeClr>
                </a:solidFill>
              </a:rPr>
              <a:t>	</a:t>
            </a: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r>
              <a:rPr lang="de-DE" sz="1600" b="1" dirty="0">
                <a:solidFill>
                  <a:schemeClr val="bg1">
                    <a:lumMod val="50000"/>
                  </a:schemeClr>
                </a:solidFill>
              </a:rPr>
              <a:t>	</a:t>
            </a:r>
            <a:endParaRPr lang="de-DE" sz="1600" dirty="0">
              <a:solidFill>
                <a:schemeClr val="bg1">
                  <a:lumMod val="50000"/>
                </a:schemeClr>
              </a:solidFill>
            </a:endParaRPr>
          </a:p>
        </p:txBody>
      </p:sp>
      <p:sp>
        <p:nvSpPr>
          <p:cNvPr id="2" name="Titel 1">
            <a:extLst>
              <a:ext uri="{FF2B5EF4-FFF2-40B4-BE49-F238E27FC236}">
                <a16:creationId xmlns:a16="http://schemas.microsoft.com/office/drawing/2014/main" id="{7B0320EB-0AEA-C5F6-FAC0-332D4D75EB5B}"/>
              </a:ext>
            </a:extLst>
          </p:cNvPr>
          <p:cNvSpPr txBox="1">
            <a:spLocks/>
          </p:cNvSpPr>
          <p:nvPr/>
        </p:nvSpPr>
        <p:spPr>
          <a:xfrm>
            <a:off x="631683" y="808158"/>
            <a:ext cx="4563017" cy="76635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1400" b="1" i="0" u="none" strike="noStrike" kern="1200" cap="none" spc="0" normalizeH="0" baseline="0" noProof="0" dirty="0">
                <a:ln>
                  <a:noFill/>
                </a:ln>
                <a:solidFill>
                  <a:srgbClr val="2C3C43"/>
                </a:solidFill>
                <a:effectLst/>
                <a:uLnTx/>
                <a:uFillTx/>
                <a:latin typeface="Calibri" panose="020F0502020204030204"/>
                <a:ea typeface="+mj-ea"/>
                <a:cs typeface="+mj-cs"/>
              </a:rPr>
              <a:t>Bestellung über unser Bestellportal mit Login</a:t>
            </a:r>
            <a:br>
              <a:rPr kumimoji="0" lang="de-DE" sz="1400" b="1" i="0" u="none" strike="noStrike" kern="1200" cap="none" spc="0" normalizeH="0" baseline="0" noProof="0" dirty="0">
                <a:ln>
                  <a:noFill/>
                </a:ln>
                <a:solidFill>
                  <a:srgbClr val="2C3C43"/>
                </a:solidFill>
                <a:effectLst/>
                <a:uLnTx/>
                <a:uFillTx/>
                <a:latin typeface="Calibri" panose="020F0502020204030204"/>
                <a:ea typeface="+mj-ea"/>
                <a:cs typeface="+mj-cs"/>
              </a:rPr>
            </a:br>
            <a:r>
              <a:rPr kumimoji="0" lang="de-DE" sz="1400" b="1" i="0" u="none" strike="noStrike" kern="1200" cap="none" spc="0" normalizeH="0" baseline="0" noProof="0" dirty="0">
                <a:ln>
                  <a:noFill/>
                </a:ln>
                <a:solidFill>
                  <a:srgbClr val="92D050"/>
                </a:solidFill>
                <a:effectLst/>
                <a:uLnTx/>
                <a:uFillTx/>
                <a:latin typeface="Calibri" panose="020F0502020204030204"/>
                <a:ea typeface="+mj-ea"/>
                <a:cs typeface="+mj-cs"/>
                <a:hlinkClick r:id="rId3">
                  <a:extLst>
                    <a:ext uri="{A12FA001-AC4F-418D-AE19-62706E023703}">
                      <ahyp:hlinkClr xmlns:ahyp="http://schemas.microsoft.com/office/drawing/2018/hyperlinkcolor" val="tx"/>
                    </a:ext>
                  </a:extLst>
                </a:hlinkClick>
              </a:rPr>
              <a:t>https://portal.afb-group.eu/mobilesLernen/</a:t>
            </a:r>
            <a:endParaRPr kumimoji="0" lang="de-DE" sz="1400" b="1" i="0" u="none" strike="noStrike" kern="1200" cap="none" spc="0" normalizeH="0" baseline="0" noProof="0" dirty="0">
              <a:ln>
                <a:noFill/>
              </a:ln>
              <a:solidFill>
                <a:srgbClr val="92D050"/>
              </a:solidFill>
              <a:effectLst/>
              <a:uLnTx/>
              <a:uFillTx/>
              <a:latin typeface="Calibri" panose="020F0502020204030204"/>
              <a:ea typeface="+mj-ea"/>
              <a:cs typeface="+mj-cs"/>
            </a:endParaRPr>
          </a:p>
        </p:txBody>
      </p:sp>
      <p:pic>
        <p:nvPicPr>
          <p:cNvPr id="4" name="Grafik 3">
            <a:extLst>
              <a:ext uri="{FF2B5EF4-FFF2-40B4-BE49-F238E27FC236}">
                <a16:creationId xmlns:a16="http://schemas.microsoft.com/office/drawing/2014/main" id="{E213A275-6029-AF66-C5B7-B877C7814C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4700" y="905420"/>
            <a:ext cx="4922909" cy="3532336"/>
          </a:xfrm>
          <a:prstGeom prst="rect">
            <a:avLst/>
          </a:prstGeom>
        </p:spPr>
      </p:pic>
      <p:sp>
        <p:nvSpPr>
          <p:cNvPr id="6" name="Pfeil: nach oben 5">
            <a:extLst>
              <a:ext uri="{FF2B5EF4-FFF2-40B4-BE49-F238E27FC236}">
                <a16:creationId xmlns:a16="http://schemas.microsoft.com/office/drawing/2014/main" id="{96777815-4055-67F0-97A1-A2EF5D2EB602}"/>
              </a:ext>
            </a:extLst>
          </p:cNvPr>
          <p:cNvSpPr/>
          <p:nvPr/>
        </p:nvSpPr>
        <p:spPr>
          <a:xfrm>
            <a:off x="9221688" y="1574511"/>
            <a:ext cx="144016" cy="48661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fik 8">
            <a:extLst>
              <a:ext uri="{FF2B5EF4-FFF2-40B4-BE49-F238E27FC236}">
                <a16:creationId xmlns:a16="http://schemas.microsoft.com/office/drawing/2014/main" id="{83C38D5D-D08A-169A-E772-1263C30201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7180" y="4646635"/>
            <a:ext cx="4366260" cy="1701557"/>
          </a:xfrm>
          <a:prstGeom prst="rect">
            <a:avLst/>
          </a:prstGeom>
        </p:spPr>
      </p:pic>
      <p:sp>
        <p:nvSpPr>
          <p:cNvPr id="10" name="Rechteck 9">
            <a:extLst>
              <a:ext uri="{FF2B5EF4-FFF2-40B4-BE49-F238E27FC236}">
                <a16:creationId xmlns:a16="http://schemas.microsoft.com/office/drawing/2014/main" id="{64B04C56-4114-8210-395F-7AC0EA88BDC7}"/>
              </a:ext>
            </a:extLst>
          </p:cNvPr>
          <p:cNvSpPr/>
          <p:nvPr/>
        </p:nvSpPr>
        <p:spPr>
          <a:xfrm>
            <a:off x="737683" y="1413178"/>
            <a:ext cx="2386354" cy="493501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b="1" dirty="0">
              <a:solidFill>
                <a:schemeClr val="tx1"/>
              </a:solidFill>
            </a:endParaRPr>
          </a:p>
          <a:p>
            <a:pPr algn="ctr"/>
            <a:endParaRPr lang="de-DE" sz="1500" b="1" dirty="0">
              <a:solidFill>
                <a:schemeClr val="tx1"/>
              </a:solidFill>
            </a:endParaRPr>
          </a:p>
          <a:p>
            <a:pPr algn="ctr"/>
            <a:endParaRPr lang="de-DE" sz="1500" b="1" dirty="0">
              <a:solidFill>
                <a:schemeClr val="tx1"/>
              </a:solidFill>
            </a:endParaRPr>
          </a:p>
          <a:p>
            <a:pPr algn="ctr"/>
            <a:endParaRPr lang="de-DE" sz="1500" b="1" dirty="0">
              <a:solidFill>
                <a:schemeClr val="tx1"/>
              </a:solidFill>
            </a:endParaRPr>
          </a:p>
          <a:p>
            <a:pPr algn="ctr"/>
            <a:endParaRPr lang="de-DE" sz="1500" b="1" dirty="0">
              <a:solidFill>
                <a:schemeClr val="tx1"/>
              </a:solidFill>
            </a:endParaRPr>
          </a:p>
          <a:p>
            <a:pPr algn="ctr"/>
            <a:endParaRPr lang="de-DE" sz="1500" b="1" dirty="0">
              <a:solidFill>
                <a:schemeClr val="tx1"/>
              </a:solidFill>
            </a:endParaRPr>
          </a:p>
          <a:p>
            <a:pPr algn="ctr"/>
            <a:endParaRPr lang="de-DE" sz="1500" b="1" dirty="0">
              <a:solidFill>
                <a:schemeClr val="tx1"/>
              </a:solidFill>
            </a:endParaRPr>
          </a:p>
          <a:p>
            <a:pPr algn="ctr"/>
            <a:r>
              <a:rPr lang="de-DE" sz="1500" b="1" dirty="0">
                <a:solidFill>
                  <a:schemeClr val="tx1"/>
                </a:solidFill>
              </a:rPr>
              <a:t>Zugangsdaten :</a:t>
            </a:r>
          </a:p>
          <a:p>
            <a:pPr algn="ctr"/>
            <a:r>
              <a:rPr lang="de-DE" sz="1600" b="1" dirty="0">
                <a:solidFill>
                  <a:schemeClr val="tx1"/>
                </a:solidFill>
              </a:rPr>
              <a:t>7. Jahrgangsstufe:</a:t>
            </a:r>
          </a:p>
          <a:p>
            <a:pPr algn="ctr"/>
            <a:r>
              <a:rPr lang="de-DE" sz="1600" dirty="0">
                <a:solidFill>
                  <a:schemeClr val="tx1"/>
                </a:solidFill>
              </a:rPr>
              <a:t>Benutzername: 26JKPKS  </a:t>
            </a:r>
          </a:p>
          <a:p>
            <a:pPr algn="ctr"/>
            <a:r>
              <a:rPr lang="de-DE" sz="1600" dirty="0">
                <a:solidFill>
                  <a:schemeClr val="tx1"/>
                </a:solidFill>
              </a:rPr>
              <a:t>Passwort: pw426jkpks</a:t>
            </a:r>
            <a:endParaRPr lang="de-DE" sz="1600" dirty="0">
              <a:solidFill>
                <a:srgbClr val="FF0000"/>
              </a:solidFill>
            </a:endParaRPr>
          </a:p>
        </p:txBody>
      </p:sp>
      <p:pic>
        <p:nvPicPr>
          <p:cNvPr id="11" name="Grafik 10">
            <a:extLst>
              <a:ext uri="{FF2B5EF4-FFF2-40B4-BE49-F238E27FC236}">
                <a16:creationId xmlns:a16="http://schemas.microsoft.com/office/drawing/2014/main" id="{439D73C5-5A0E-51ED-54AD-D56CE1FC3D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0820" y="1910203"/>
            <a:ext cx="1755518" cy="1760621"/>
          </a:xfrm>
          <a:prstGeom prst="rect">
            <a:avLst/>
          </a:prstGeom>
        </p:spPr>
      </p:pic>
      <p:cxnSp>
        <p:nvCxnSpPr>
          <p:cNvPr id="12" name="Gerade Verbindung mit Pfeil 11">
            <a:extLst>
              <a:ext uri="{FF2B5EF4-FFF2-40B4-BE49-F238E27FC236}">
                <a16:creationId xmlns:a16="http://schemas.microsoft.com/office/drawing/2014/main" id="{087FB63C-1095-3A8F-ED88-D4C230D064FE}"/>
              </a:ext>
            </a:extLst>
          </p:cNvPr>
          <p:cNvCxnSpPr>
            <a:cxnSpLocks/>
          </p:cNvCxnSpPr>
          <p:nvPr/>
        </p:nvCxnSpPr>
        <p:spPr>
          <a:xfrm>
            <a:off x="3124037" y="5104616"/>
            <a:ext cx="108012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7950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hulflur mit Schließfächern">
            <a:extLst>
              <a:ext uri="{FF2B5EF4-FFF2-40B4-BE49-F238E27FC236}">
                <a16:creationId xmlns:a16="http://schemas.microsoft.com/office/drawing/2014/main" id="{7031BC7A-4C93-4496-A9BC-B29096F36750}"/>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Rechteck 2">
            <a:extLst>
              <a:ext uri="{FF2B5EF4-FFF2-40B4-BE49-F238E27FC236}">
                <a16:creationId xmlns:a16="http://schemas.microsoft.com/office/drawing/2014/main" id="{27F2C004-B987-FEDE-3B1A-70BDFD1C005E}"/>
              </a:ext>
            </a:extLst>
          </p:cNvPr>
          <p:cNvSpPr/>
          <p:nvPr/>
        </p:nvSpPr>
        <p:spPr>
          <a:xfrm>
            <a:off x="0" y="515996"/>
            <a:ext cx="10261140" cy="573875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de-DE" sz="1600" b="1" dirty="0">
                <a:solidFill>
                  <a:schemeClr val="bg1">
                    <a:lumMod val="50000"/>
                  </a:schemeClr>
                </a:solidFill>
              </a:rPr>
              <a:t>	</a:t>
            </a: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r>
              <a:rPr lang="de-DE" sz="1600" b="1" dirty="0">
                <a:solidFill>
                  <a:schemeClr val="bg1">
                    <a:lumMod val="50000"/>
                  </a:schemeClr>
                </a:solidFill>
              </a:rPr>
              <a:t>	</a:t>
            </a:r>
            <a:endParaRPr lang="de-DE" sz="1600" dirty="0">
              <a:solidFill>
                <a:schemeClr val="bg1">
                  <a:lumMod val="50000"/>
                </a:schemeClr>
              </a:solidFill>
            </a:endParaRPr>
          </a:p>
        </p:txBody>
      </p:sp>
      <p:cxnSp>
        <p:nvCxnSpPr>
          <p:cNvPr id="2" name="Gerade Verbindung mit Pfeil 1">
            <a:extLst>
              <a:ext uri="{FF2B5EF4-FFF2-40B4-BE49-F238E27FC236}">
                <a16:creationId xmlns:a16="http://schemas.microsoft.com/office/drawing/2014/main" id="{501F4EDC-DB6E-27FB-7038-06EE4FC40497}"/>
              </a:ext>
            </a:extLst>
          </p:cNvPr>
          <p:cNvCxnSpPr/>
          <p:nvPr/>
        </p:nvCxnSpPr>
        <p:spPr>
          <a:xfrm>
            <a:off x="3118663" y="4236782"/>
            <a:ext cx="40902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Gerade Verbindung mit Pfeil 3">
            <a:extLst>
              <a:ext uri="{FF2B5EF4-FFF2-40B4-BE49-F238E27FC236}">
                <a16:creationId xmlns:a16="http://schemas.microsoft.com/office/drawing/2014/main" id="{CD0FD800-6ACB-3AD9-2615-58A7D11C50F0}"/>
              </a:ext>
            </a:extLst>
          </p:cNvPr>
          <p:cNvCxnSpPr>
            <a:cxnSpLocks/>
          </p:cNvCxnSpPr>
          <p:nvPr/>
        </p:nvCxnSpPr>
        <p:spPr>
          <a:xfrm>
            <a:off x="3122084" y="2857388"/>
            <a:ext cx="43437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24785301-7865-C219-95B6-674B34AF6BB2}"/>
              </a:ext>
            </a:extLst>
          </p:cNvPr>
          <p:cNvCxnSpPr/>
          <p:nvPr/>
        </p:nvCxnSpPr>
        <p:spPr>
          <a:xfrm>
            <a:off x="3147433" y="4817434"/>
            <a:ext cx="40902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C0854645-CC03-24AA-A820-D689ACCBAF4A}"/>
              </a:ext>
            </a:extLst>
          </p:cNvPr>
          <p:cNvCxnSpPr>
            <a:cxnSpLocks/>
          </p:cNvCxnSpPr>
          <p:nvPr/>
        </p:nvCxnSpPr>
        <p:spPr>
          <a:xfrm flipH="1">
            <a:off x="8045528" y="2857388"/>
            <a:ext cx="432048"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FFAE7055-F82E-7DAF-9E30-528C8E36E857}"/>
              </a:ext>
            </a:extLst>
          </p:cNvPr>
          <p:cNvSpPr txBox="1"/>
          <p:nvPr/>
        </p:nvSpPr>
        <p:spPr>
          <a:xfrm>
            <a:off x="8489946" y="2549611"/>
            <a:ext cx="1135141" cy="307777"/>
          </a:xfrm>
          <a:prstGeom prst="rect">
            <a:avLst/>
          </a:prstGeom>
          <a:noFill/>
          <a:ln w="28575">
            <a:solidFill>
              <a:srgbClr val="FF0000"/>
            </a:solidFill>
          </a:ln>
        </p:spPr>
        <p:txBody>
          <a:bodyPr wrap="square" rtlCol="0">
            <a:spAutoFit/>
          </a:bodyPr>
          <a:lstStyle/>
          <a:p>
            <a:r>
              <a:rPr lang="de-DE" sz="1400" dirty="0"/>
              <a:t>Name Kind</a:t>
            </a:r>
          </a:p>
        </p:txBody>
      </p:sp>
      <p:sp>
        <p:nvSpPr>
          <p:cNvPr id="11" name="Textfeld 10">
            <a:extLst>
              <a:ext uri="{FF2B5EF4-FFF2-40B4-BE49-F238E27FC236}">
                <a16:creationId xmlns:a16="http://schemas.microsoft.com/office/drawing/2014/main" id="{2AB85CBC-688F-112F-E9F2-6EB89FCBCFB7}"/>
              </a:ext>
            </a:extLst>
          </p:cNvPr>
          <p:cNvSpPr txBox="1"/>
          <p:nvPr/>
        </p:nvSpPr>
        <p:spPr>
          <a:xfrm>
            <a:off x="1357902" y="2554221"/>
            <a:ext cx="1748088" cy="307777"/>
          </a:xfrm>
          <a:prstGeom prst="rect">
            <a:avLst/>
          </a:prstGeom>
          <a:noFill/>
          <a:ln w="28575">
            <a:solidFill>
              <a:srgbClr val="FF0000"/>
            </a:solidFill>
          </a:ln>
        </p:spPr>
        <p:txBody>
          <a:bodyPr wrap="square" rtlCol="0">
            <a:spAutoFit/>
          </a:bodyPr>
          <a:lstStyle/>
          <a:p>
            <a:r>
              <a:rPr lang="de-DE" sz="1400" dirty="0"/>
              <a:t>Vollständig ausfüllen</a:t>
            </a:r>
          </a:p>
        </p:txBody>
      </p:sp>
      <p:sp>
        <p:nvSpPr>
          <p:cNvPr id="12" name="Textfeld 11">
            <a:extLst>
              <a:ext uri="{FF2B5EF4-FFF2-40B4-BE49-F238E27FC236}">
                <a16:creationId xmlns:a16="http://schemas.microsoft.com/office/drawing/2014/main" id="{E0C6C95B-C755-3DEA-449B-AD0C5B0C8864}"/>
              </a:ext>
            </a:extLst>
          </p:cNvPr>
          <p:cNvSpPr txBox="1"/>
          <p:nvPr/>
        </p:nvSpPr>
        <p:spPr>
          <a:xfrm>
            <a:off x="1357902" y="3941545"/>
            <a:ext cx="1748088" cy="307777"/>
          </a:xfrm>
          <a:prstGeom prst="rect">
            <a:avLst/>
          </a:prstGeom>
          <a:noFill/>
          <a:ln w="28575">
            <a:solidFill>
              <a:srgbClr val="FF0000"/>
            </a:solidFill>
          </a:ln>
        </p:spPr>
        <p:txBody>
          <a:bodyPr wrap="square" rtlCol="0">
            <a:spAutoFit/>
          </a:bodyPr>
          <a:lstStyle/>
          <a:p>
            <a:r>
              <a:rPr lang="de-DE" sz="1400" dirty="0"/>
              <a:t>Wichtig!</a:t>
            </a:r>
          </a:p>
        </p:txBody>
      </p:sp>
      <p:sp>
        <p:nvSpPr>
          <p:cNvPr id="13" name="Textfeld 12">
            <a:extLst>
              <a:ext uri="{FF2B5EF4-FFF2-40B4-BE49-F238E27FC236}">
                <a16:creationId xmlns:a16="http://schemas.microsoft.com/office/drawing/2014/main" id="{58266665-2542-BC1E-1F90-252387B4F98F}"/>
              </a:ext>
            </a:extLst>
          </p:cNvPr>
          <p:cNvSpPr txBox="1"/>
          <p:nvPr/>
        </p:nvSpPr>
        <p:spPr>
          <a:xfrm>
            <a:off x="1370576" y="4517556"/>
            <a:ext cx="1748087" cy="307777"/>
          </a:xfrm>
          <a:prstGeom prst="rect">
            <a:avLst/>
          </a:prstGeom>
          <a:noFill/>
          <a:ln w="28575">
            <a:solidFill>
              <a:srgbClr val="FF0000"/>
            </a:solidFill>
          </a:ln>
        </p:spPr>
        <p:txBody>
          <a:bodyPr wrap="square" rtlCol="0">
            <a:spAutoFit/>
          </a:bodyPr>
          <a:lstStyle/>
          <a:p>
            <a:r>
              <a:rPr lang="de-DE" sz="1400" dirty="0"/>
              <a:t>Daten absenden</a:t>
            </a:r>
          </a:p>
        </p:txBody>
      </p:sp>
      <p:cxnSp>
        <p:nvCxnSpPr>
          <p:cNvPr id="14" name="Gerade Verbindung mit Pfeil 13">
            <a:extLst>
              <a:ext uri="{FF2B5EF4-FFF2-40B4-BE49-F238E27FC236}">
                <a16:creationId xmlns:a16="http://schemas.microsoft.com/office/drawing/2014/main" id="{29F5EEE1-3664-6EF8-D3C1-CCD83C779B38}"/>
              </a:ext>
            </a:extLst>
          </p:cNvPr>
          <p:cNvCxnSpPr/>
          <p:nvPr/>
        </p:nvCxnSpPr>
        <p:spPr>
          <a:xfrm flipH="1" flipV="1">
            <a:off x="6122028" y="5626256"/>
            <a:ext cx="709287"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76A01D4C-8945-D54B-B910-5D0B5F53C65B}"/>
              </a:ext>
            </a:extLst>
          </p:cNvPr>
          <p:cNvSpPr txBox="1"/>
          <p:nvPr/>
        </p:nvSpPr>
        <p:spPr>
          <a:xfrm>
            <a:off x="6831315" y="5318479"/>
            <a:ext cx="866714" cy="307777"/>
          </a:xfrm>
          <a:prstGeom prst="rect">
            <a:avLst/>
          </a:prstGeom>
          <a:noFill/>
          <a:ln w="28575">
            <a:solidFill>
              <a:srgbClr val="FF0000"/>
            </a:solidFill>
          </a:ln>
        </p:spPr>
        <p:txBody>
          <a:bodyPr wrap="square" rtlCol="0">
            <a:spAutoFit/>
          </a:bodyPr>
          <a:lstStyle/>
          <a:p>
            <a:r>
              <a:rPr lang="de-DE" sz="1400" dirty="0"/>
              <a:t>WICHTIG</a:t>
            </a:r>
          </a:p>
        </p:txBody>
      </p:sp>
      <p:pic>
        <p:nvPicPr>
          <p:cNvPr id="17" name="Grafik 16">
            <a:extLst>
              <a:ext uri="{FF2B5EF4-FFF2-40B4-BE49-F238E27FC236}">
                <a16:creationId xmlns:a16="http://schemas.microsoft.com/office/drawing/2014/main" id="{BBBDD9B9-8339-511B-3122-49B5980407AD}"/>
              </a:ext>
            </a:extLst>
          </p:cNvPr>
          <p:cNvPicPr/>
          <p:nvPr/>
        </p:nvPicPr>
        <p:blipFill>
          <a:blip r:embed="rId3">
            <a:extLst>
              <a:ext uri="{28A0092B-C50C-407E-A947-70E740481C1C}">
                <a14:useLocalDpi xmlns:a14="http://schemas.microsoft.com/office/drawing/2010/main" val="0"/>
              </a:ext>
            </a:extLst>
          </a:blip>
          <a:stretch>
            <a:fillRect/>
          </a:stretch>
        </p:blipFill>
        <p:spPr>
          <a:xfrm>
            <a:off x="622874" y="4911687"/>
            <a:ext cx="5400600" cy="1408977"/>
          </a:xfrm>
          <a:prstGeom prst="rect">
            <a:avLst/>
          </a:prstGeom>
        </p:spPr>
      </p:pic>
      <p:pic>
        <p:nvPicPr>
          <p:cNvPr id="21" name="Grafik 20">
            <a:extLst>
              <a:ext uri="{FF2B5EF4-FFF2-40B4-BE49-F238E27FC236}">
                <a16:creationId xmlns:a16="http://schemas.microsoft.com/office/drawing/2014/main" id="{6D35B232-F7E6-570B-F8C9-3352927EEE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2460" y="677247"/>
            <a:ext cx="3961434" cy="4303780"/>
          </a:xfrm>
          <a:prstGeom prst="rect">
            <a:avLst/>
          </a:prstGeom>
        </p:spPr>
      </p:pic>
    </p:spTree>
    <p:extLst>
      <p:ext uri="{BB962C8B-B14F-4D97-AF65-F5344CB8AC3E}">
        <p14:creationId xmlns:p14="http://schemas.microsoft.com/office/powerpoint/2010/main" val="534771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hulflur mit Schließfächern">
            <a:extLst>
              <a:ext uri="{FF2B5EF4-FFF2-40B4-BE49-F238E27FC236}">
                <a16:creationId xmlns:a16="http://schemas.microsoft.com/office/drawing/2014/main" id="{7031BC7A-4C93-4496-A9BC-B29096F36750}"/>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Rechteck 2">
            <a:extLst>
              <a:ext uri="{FF2B5EF4-FFF2-40B4-BE49-F238E27FC236}">
                <a16:creationId xmlns:a16="http://schemas.microsoft.com/office/drawing/2014/main" id="{27F2C004-B987-FEDE-3B1A-70BDFD1C005E}"/>
              </a:ext>
            </a:extLst>
          </p:cNvPr>
          <p:cNvSpPr/>
          <p:nvPr/>
        </p:nvSpPr>
        <p:spPr>
          <a:xfrm>
            <a:off x="0" y="632302"/>
            <a:ext cx="10332720" cy="573875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de-DE" sz="1600" b="1" dirty="0">
                <a:solidFill>
                  <a:schemeClr val="bg1">
                    <a:lumMod val="50000"/>
                  </a:schemeClr>
                </a:solidFill>
              </a:rPr>
              <a:t>	</a:t>
            </a: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endParaRPr lang="de-DE" sz="1600" b="1" dirty="0">
              <a:solidFill>
                <a:schemeClr val="bg1">
                  <a:lumMod val="50000"/>
                </a:schemeClr>
              </a:solidFill>
            </a:endParaRPr>
          </a:p>
          <a:p>
            <a:pPr algn="just">
              <a:lnSpc>
                <a:spcPct val="115000"/>
              </a:lnSpc>
              <a:spcAft>
                <a:spcPts val="0"/>
              </a:spcAft>
            </a:pPr>
            <a:r>
              <a:rPr lang="de-DE" sz="1600" b="1" dirty="0">
                <a:solidFill>
                  <a:schemeClr val="bg1">
                    <a:lumMod val="50000"/>
                  </a:schemeClr>
                </a:solidFill>
              </a:rPr>
              <a:t>	</a:t>
            </a:r>
            <a:endParaRPr lang="de-DE" sz="1600" dirty="0">
              <a:solidFill>
                <a:schemeClr val="bg1">
                  <a:lumMod val="50000"/>
                </a:schemeClr>
              </a:solidFill>
            </a:endParaRPr>
          </a:p>
        </p:txBody>
      </p:sp>
      <p:cxnSp>
        <p:nvCxnSpPr>
          <p:cNvPr id="8" name="Gerade Verbindung mit Pfeil 7">
            <a:extLst>
              <a:ext uri="{FF2B5EF4-FFF2-40B4-BE49-F238E27FC236}">
                <a16:creationId xmlns:a16="http://schemas.microsoft.com/office/drawing/2014/main" id="{9DAA9D77-A477-FBD4-D470-5A002B1DFF8F}"/>
              </a:ext>
            </a:extLst>
          </p:cNvPr>
          <p:cNvCxnSpPr>
            <a:cxnSpLocks/>
          </p:cNvCxnSpPr>
          <p:nvPr/>
        </p:nvCxnSpPr>
        <p:spPr>
          <a:xfrm flipH="1">
            <a:off x="4964588" y="3140122"/>
            <a:ext cx="69411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C30C5E70-A91C-E387-2ECF-5904BEBF5641}"/>
              </a:ext>
            </a:extLst>
          </p:cNvPr>
          <p:cNvSpPr txBox="1"/>
          <p:nvPr/>
        </p:nvSpPr>
        <p:spPr>
          <a:xfrm>
            <a:off x="334727" y="692306"/>
            <a:ext cx="3600400" cy="369332"/>
          </a:xfrm>
          <a:prstGeom prst="rect">
            <a:avLst/>
          </a:prstGeom>
          <a:noFill/>
        </p:spPr>
        <p:txBody>
          <a:bodyPr wrap="square" rtlCol="0">
            <a:spAutoFit/>
          </a:bodyPr>
          <a:lstStyle/>
          <a:p>
            <a:r>
              <a:rPr lang="de-DE" dirty="0"/>
              <a:t>So sieht die Mail aus:</a:t>
            </a:r>
          </a:p>
        </p:txBody>
      </p:sp>
      <p:sp>
        <p:nvSpPr>
          <p:cNvPr id="19" name="Rechteck 18">
            <a:extLst>
              <a:ext uri="{FF2B5EF4-FFF2-40B4-BE49-F238E27FC236}">
                <a16:creationId xmlns:a16="http://schemas.microsoft.com/office/drawing/2014/main" id="{0FF1EB02-EA14-696A-80D4-D80A0142C75F}"/>
              </a:ext>
            </a:extLst>
          </p:cNvPr>
          <p:cNvSpPr/>
          <p:nvPr/>
        </p:nvSpPr>
        <p:spPr>
          <a:xfrm>
            <a:off x="330107" y="1016730"/>
            <a:ext cx="5328591" cy="3323987"/>
          </a:xfrm>
          <a:prstGeom prst="rect">
            <a:avLst/>
          </a:prstGeom>
        </p:spPr>
        <p:txBody>
          <a:bodyPr wrap="square">
            <a:spAutoFit/>
          </a:bodyPr>
          <a:lstStyle/>
          <a:p>
            <a:pPr>
              <a:spcAft>
                <a:spcPts val="0"/>
              </a:spcAft>
            </a:pPr>
            <a:r>
              <a:rPr lang="de-DE" sz="1000" dirty="0">
                <a:latin typeface="Times New Roman" panose="02020603050405020304" pitchFamily="18" charset="0"/>
                <a:ea typeface="Times New Roman" panose="02020603050405020304" pitchFamily="18" charset="0"/>
              </a:rPr>
              <a:t>Anfang der weitergeleiteten Nachricht:</a:t>
            </a:r>
            <a:endParaRPr lang="de-DE" sz="1000" dirty="0">
              <a:latin typeface="Times New Roman" panose="02020603050405020304" pitchFamily="18" charset="0"/>
              <a:ea typeface="Calibri" panose="020F0502020204030204" pitchFamily="34" charset="0"/>
            </a:endParaRPr>
          </a:p>
          <a:p>
            <a:pPr>
              <a:spcAft>
                <a:spcPts val="0"/>
              </a:spcAft>
            </a:pPr>
            <a:r>
              <a:rPr lang="de-DE" sz="1000" dirty="0">
                <a:latin typeface="Times New Roman" panose="02020603050405020304" pitchFamily="18" charset="0"/>
                <a:ea typeface="Times New Roman" panose="02020603050405020304" pitchFamily="18" charset="0"/>
              </a:rPr>
              <a:t> </a:t>
            </a:r>
            <a:endParaRPr lang="de-DE" sz="1000" dirty="0">
              <a:latin typeface="Times New Roman" panose="02020603050405020304" pitchFamily="18" charset="0"/>
              <a:ea typeface="Calibri" panose="020F0502020204030204" pitchFamily="34" charset="0"/>
            </a:endParaRPr>
          </a:p>
          <a:p>
            <a:pPr>
              <a:spcAft>
                <a:spcPts val="0"/>
              </a:spcAft>
            </a:pPr>
            <a:r>
              <a:rPr lang="de-DE" sz="1000" b="1" dirty="0">
                <a:latin typeface="Times New Roman" panose="02020603050405020304" pitchFamily="18" charset="0"/>
                <a:ea typeface="Times New Roman" panose="02020603050405020304" pitchFamily="18" charset="0"/>
              </a:rPr>
              <a:t>Von: </a:t>
            </a:r>
            <a:r>
              <a:rPr lang="de-DE" sz="1000" u="sng" dirty="0">
                <a:solidFill>
                  <a:srgbClr val="0000FF"/>
                </a:solidFill>
                <a:latin typeface="Times New Roman" panose="02020603050405020304" pitchFamily="18" charset="0"/>
                <a:ea typeface="Times New Roman" panose="02020603050405020304" pitchFamily="18" charset="0"/>
                <a:hlinkClick r:id="rId3"/>
              </a:rPr>
              <a:t>info@mobileslernen.eu</a:t>
            </a:r>
            <a:endParaRPr lang="de-DE" sz="1000" dirty="0">
              <a:latin typeface="Times New Roman" panose="02020603050405020304" pitchFamily="18" charset="0"/>
              <a:ea typeface="Calibri" panose="020F0502020204030204" pitchFamily="34" charset="0"/>
            </a:endParaRPr>
          </a:p>
          <a:p>
            <a:pPr>
              <a:spcAft>
                <a:spcPts val="0"/>
              </a:spcAft>
            </a:pPr>
            <a:r>
              <a:rPr lang="de-DE" sz="1000" b="1" dirty="0">
                <a:latin typeface="Times New Roman" panose="02020603050405020304" pitchFamily="18" charset="0"/>
                <a:ea typeface="Times New Roman" panose="02020603050405020304" pitchFamily="18" charset="0"/>
              </a:rPr>
              <a:t>Betreff: E-Mail-Bestätigung zur Vertragserstellung</a:t>
            </a:r>
            <a:endParaRPr lang="de-DE" sz="1000" dirty="0">
              <a:latin typeface="Times New Roman" panose="02020603050405020304" pitchFamily="18" charset="0"/>
              <a:ea typeface="Calibri" panose="020F0502020204030204" pitchFamily="34" charset="0"/>
            </a:endParaRPr>
          </a:p>
          <a:p>
            <a:pPr>
              <a:spcAft>
                <a:spcPts val="0"/>
              </a:spcAft>
            </a:pPr>
            <a:r>
              <a:rPr lang="de-DE" sz="1000" b="1" dirty="0">
                <a:latin typeface="Times New Roman" panose="02020603050405020304" pitchFamily="18" charset="0"/>
                <a:ea typeface="Times New Roman" panose="02020603050405020304" pitchFamily="18" charset="0"/>
              </a:rPr>
              <a:t>Datum: </a:t>
            </a:r>
            <a:endParaRPr lang="de-DE" sz="1000" dirty="0">
              <a:latin typeface="Times New Roman" panose="02020603050405020304" pitchFamily="18" charset="0"/>
              <a:ea typeface="Calibri" panose="020F0502020204030204" pitchFamily="34" charset="0"/>
            </a:endParaRPr>
          </a:p>
          <a:p>
            <a:pPr>
              <a:spcAft>
                <a:spcPts val="0"/>
              </a:spcAft>
            </a:pPr>
            <a:r>
              <a:rPr lang="de-DE" sz="1000" b="1" dirty="0">
                <a:latin typeface="Times New Roman" panose="02020603050405020304" pitchFamily="18" charset="0"/>
                <a:ea typeface="Times New Roman" panose="02020603050405020304" pitchFamily="18" charset="0"/>
              </a:rPr>
              <a:t>An: </a:t>
            </a:r>
            <a:endParaRPr lang="de-DE" sz="1000" dirty="0">
              <a:latin typeface="Times New Roman" panose="02020603050405020304" pitchFamily="18" charset="0"/>
              <a:ea typeface="Calibri" panose="020F0502020204030204" pitchFamily="34" charset="0"/>
            </a:endParaRPr>
          </a:p>
          <a:p>
            <a:pPr>
              <a:spcAft>
                <a:spcPts val="0"/>
              </a:spcAft>
            </a:pPr>
            <a:r>
              <a:rPr lang="de-DE" sz="1000" dirty="0">
                <a:latin typeface="Times New Roman" panose="02020603050405020304" pitchFamily="18" charset="0"/>
                <a:ea typeface="Times New Roman" panose="02020603050405020304" pitchFamily="18" charset="0"/>
              </a:rPr>
              <a:t> </a:t>
            </a:r>
            <a:endParaRPr lang="de-DE" sz="1000" dirty="0">
              <a:latin typeface="Times New Roman" panose="02020603050405020304" pitchFamily="18" charset="0"/>
              <a:ea typeface="Calibri" panose="020F0502020204030204" pitchFamily="34" charset="0"/>
            </a:endParaRPr>
          </a:p>
          <a:p>
            <a:pPr>
              <a:spcAft>
                <a:spcPts val="0"/>
              </a:spcAft>
            </a:pPr>
            <a:r>
              <a:rPr lang="de-DE" sz="1000" dirty="0">
                <a:latin typeface="Times New Roman" panose="02020603050405020304" pitchFamily="18" charset="0"/>
                <a:ea typeface="Times New Roman" panose="02020603050405020304" pitchFamily="18" charset="0"/>
              </a:rPr>
              <a:t>Sehr geehrte Frau/Herr, </a:t>
            </a:r>
            <a:br>
              <a:rPr lang="de-DE" sz="1000" dirty="0">
                <a:latin typeface="Times New Roman" panose="02020603050405020304" pitchFamily="18" charset="0"/>
                <a:ea typeface="Times New Roman" panose="02020603050405020304" pitchFamily="18" charset="0"/>
              </a:rPr>
            </a:br>
            <a:br>
              <a:rPr lang="de-DE" sz="1000" dirty="0">
                <a:latin typeface="Times New Roman" panose="02020603050405020304" pitchFamily="18" charset="0"/>
                <a:ea typeface="Times New Roman" panose="02020603050405020304" pitchFamily="18" charset="0"/>
              </a:rPr>
            </a:br>
            <a:r>
              <a:rPr lang="de-DE" sz="1000" dirty="0">
                <a:latin typeface="Times New Roman" panose="02020603050405020304" pitchFamily="18" charset="0"/>
                <a:ea typeface="Times New Roman" panose="02020603050405020304" pitchFamily="18" charset="0"/>
              </a:rPr>
              <a:t>über den folgenden Link gelangen Sie auf eine Seite, über die Sie den Vertrag abschließen können: </a:t>
            </a:r>
            <a:br>
              <a:rPr lang="de-DE" sz="1000" dirty="0">
                <a:latin typeface="Times New Roman" panose="02020603050405020304" pitchFamily="18" charset="0"/>
                <a:ea typeface="Times New Roman" panose="02020603050405020304" pitchFamily="18" charset="0"/>
              </a:rPr>
            </a:br>
            <a:br>
              <a:rPr lang="de-DE" sz="1000" dirty="0">
                <a:latin typeface="Times New Roman" panose="02020603050405020304" pitchFamily="18" charset="0"/>
                <a:ea typeface="Times New Roman" panose="02020603050405020304" pitchFamily="18" charset="0"/>
              </a:rPr>
            </a:br>
            <a:r>
              <a:rPr lang="de-DE" sz="1000" u="sng" dirty="0">
                <a:solidFill>
                  <a:srgbClr val="0000FF"/>
                </a:solidFill>
                <a:latin typeface="Times New Roman" panose="02020603050405020304" pitchFamily="18" charset="0"/>
                <a:ea typeface="Times New Roman" panose="02020603050405020304" pitchFamily="18" charset="0"/>
                <a:hlinkClick r:id="rId4"/>
              </a:rPr>
              <a:t>https://portal.afb-group.eu/</a:t>
            </a:r>
            <a:r>
              <a:rPr lang="de-DE" sz="1000" u="sng" dirty="0" err="1">
                <a:solidFill>
                  <a:srgbClr val="0000FF"/>
                </a:solidFill>
                <a:latin typeface="Times New Roman" panose="02020603050405020304" pitchFamily="18" charset="0"/>
                <a:ea typeface="Times New Roman" panose="02020603050405020304" pitchFamily="18" charset="0"/>
                <a:hlinkClick r:id="rId4"/>
              </a:rPr>
              <a:t>mobilesLernen</a:t>
            </a:r>
            <a:r>
              <a:rPr lang="de-DE" sz="1000" u="sng" dirty="0">
                <a:solidFill>
                  <a:srgbClr val="0000FF"/>
                </a:solidFill>
                <a:latin typeface="Times New Roman" panose="02020603050405020304" pitchFamily="18" charset="0"/>
                <a:ea typeface="Times New Roman" panose="02020603050405020304" pitchFamily="18" charset="0"/>
                <a:hlinkClick r:id="rId4"/>
              </a:rPr>
              <a:t>/?</a:t>
            </a:r>
            <a:r>
              <a:rPr lang="de-DE" sz="1000" dirty="0">
                <a:solidFill>
                  <a:srgbClr val="1F497D"/>
                </a:solidFill>
                <a:latin typeface="Times New Roman" panose="02020603050405020304" pitchFamily="18" charset="0"/>
                <a:ea typeface="Times New Roman" panose="02020603050405020304" pitchFamily="18" charset="0"/>
              </a:rPr>
              <a:t>.......</a:t>
            </a:r>
            <a:r>
              <a:rPr lang="de-DE" sz="1000" dirty="0">
                <a:latin typeface="Times New Roman" panose="02020603050405020304" pitchFamily="18" charset="0"/>
                <a:ea typeface="Times New Roman" panose="02020603050405020304" pitchFamily="18" charset="0"/>
              </a:rPr>
              <a:t>  </a:t>
            </a:r>
            <a:br>
              <a:rPr lang="de-DE" sz="1000" dirty="0">
                <a:latin typeface="Times New Roman" panose="02020603050405020304" pitchFamily="18" charset="0"/>
                <a:ea typeface="Times New Roman" panose="02020603050405020304" pitchFamily="18" charset="0"/>
              </a:rPr>
            </a:br>
            <a:br>
              <a:rPr lang="de-DE" sz="1000" dirty="0">
                <a:latin typeface="Times New Roman" panose="02020603050405020304" pitchFamily="18" charset="0"/>
                <a:ea typeface="Times New Roman" panose="02020603050405020304" pitchFamily="18" charset="0"/>
              </a:rPr>
            </a:br>
            <a:r>
              <a:rPr lang="de-DE" sz="1000" dirty="0">
                <a:latin typeface="Times New Roman" panose="02020603050405020304" pitchFamily="18" charset="0"/>
                <a:ea typeface="Times New Roman" panose="02020603050405020304" pitchFamily="18" charset="0"/>
              </a:rPr>
              <a:t>Als Anhang an dieser E-Mail finden Sie die AGB und den Vertragsentwurf als PDF. </a:t>
            </a:r>
            <a:br>
              <a:rPr lang="de-DE" sz="1000" dirty="0">
                <a:latin typeface="Times New Roman" panose="02020603050405020304" pitchFamily="18" charset="0"/>
                <a:ea typeface="Times New Roman" panose="02020603050405020304" pitchFamily="18" charset="0"/>
              </a:rPr>
            </a:br>
            <a:br>
              <a:rPr lang="de-DE" sz="1000" dirty="0">
                <a:latin typeface="Times New Roman" panose="02020603050405020304" pitchFamily="18" charset="0"/>
                <a:ea typeface="Times New Roman" panose="02020603050405020304" pitchFamily="18" charset="0"/>
              </a:rPr>
            </a:br>
            <a:r>
              <a:rPr lang="de-DE" sz="1000" dirty="0">
                <a:latin typeface="Times New Roman" panose="02020603050405020304" pitchFamily="18" charset="0"/>
                <a:ea typeface="Times New Roman" panose="02020603050405020304" pitchFamily="18" charset="0"/>
              </a:rPr>
              <a:t>Ihr AfB Team </a:t>
            </a:r>
            <a:br>
              <a:rPr lang="de-DE" sz="1000" dirty="0">
                <a:latin typeface="Times New Roman" panose="02020603050405020304" pitchFamily="18" charset="0"/>
                <a:ea typeface="Times New Roman" panose="02020603050405020304" pitchFamily="18" charset="0"/>
              </a:rPr>
            </a:br>
            <a:br>
              <a:rPr lang="de-DE" sz="1000" dirty="0">
                <a:latin typeface="Times New Roman" panose="02020603050405020304" pitchFamily="18" charset="0"/>
                <a:ea typeface="Times New Roman" panose="02020603050405020304" pitchFamily="18" charset="0"/>
              </a:rPr>
            </a:br>
            <a:r>
              <a:rPr lang="de-DE" sz="1000" dirty="0">
                <a:latin typeface="Times New Roman" panose="02020603050405020304" pitchFamily="18" charset="0"/>
                <a:ea typeface="Times New Roman" panose="02020603050405020304" pitchFamily="18" charset="0"/>
              </a:rPr>
              <a:t>AfB gemeinnützige GmbH </a:t>
            </a:r>
            <a:br>
              <a:rPr lang="de-DE" sz="1000" dirty="0">
                <a:latin typeface="Times New Roman" panose="02020603050405020304" pitchFamily="18" charset="0"/>
                <a:ea typeface="Times New Roman" panose="02020603050405020304" pitchFamily="18" charset="0"/>
              </a:rPr>
            </a:br>
            <a:r>
              <a:rPr lang="de-DE" sz="1000" dirty="0">
                <a:latin typeface="Times New Roman" panose="02020603050405020304" pitchFamily="18" charset="0"/>
                <a:ea typeface="Times New Roman" panose="02020603050405020304" pitchFamily="18" charset="0"/>
              </a:rPr>
              <a:t>Sitz der Gesellschaft: Düren </a:t>
            </a:r>
            <a:br>
              <a:rPr lang="de-DE" sz="1000" dirty="0">
                <a:latin typeface="Times New Roman" panose="02020603050405020304" pitchFamily="18" charset="0"/>
                <a:ea typeface="Times New Roman" panose="02020603050405020304" pitchFamily="18" charset="0"/>
              </a:rPr>
            </a:br>
            <a:r>
              <a:rPr lang="de-DE" sz="1000" dirty="0">
                <a:latin typeface="Times New Roman" panose="02020603050405020304" pitchFamily="18" charset="0"/>
                <a:ea typeface="Times New Roman" panose="02020603050405020304" pitchFamily="18" charset="0"/>
              </a:rPr>
              <a:t>Geschäftsführer: Daniel Büchle, Yvonne Cvilak, Mike Reif</a:t>
            </a:r>
            <a:br>
              <a:rPr lang="de-DE" sz="1000" dirty="0">
                <a:latin typeface="Times New Roman" panose="02020603050405020304" pitchFamily="18" charset="0"/>
                <a:ea typeface="Times New Roman" panose="02020603050405020304" pitchFamily="18" charset="0"/>
              </a:rPr>
            </a:br>
            <a:r>
              <a:rPr lang="de-DE" sz="1000" dirty="0">
                <a:latin typeface="Times New Roman" panose="02020603050405020304" pitchFamily="18" charset="0"/>
                <a:ea typeface="Times New Roman" panose="02020603050405020304" pitchFamily="18" charset="0"/>
              </a:rPr>
              <a:t>Registernummer: Amtsgericht Düren HRB 7461 </a:t>
            </a:r>
            <a:endParaRPr lang="de-DE" sz="1000" dirty="0">
              <a:latin typeface="Times New Roman" panose="02020603050405020304" pitchFamily="18" charset="0"/>
              <a:ea typeface="Calibri" panose="020F0502020204030204" pitchFamily="34" charset="0"/>
            </a:endParaRPr>
          </a:p>
        </p:txBody>
      </p:sp>
      <p:sp>
        <p:nvSpPr>
          <p:cNvPr id="20" name="Textfeld 19">
            <a:extLst>
              <a:ext uri="{FF2B5EF4-FFF2-40B4-BE49-F238E27FC236}">
                <a16:creationId xmlns:a16="http://schemas.microsoft.com/office/drawing/2014/main" id="{2DA4B028-8481-5FFE-C100-FC55C4AF6D3B}"/>
              </a:ext>
            </a:extLst>
          </p:cNvPr>
          <p:cNvSpPr txBox="1"/>
          <p:nvPr/>
        </p:nvSpPr>
        <p:spPr>
          <a:xfrm>
            <a:off x="5503111" y="1659284"/>
            <a:ext cx="4789861" cy="3539430"/>
          </a:xfrm>
          <a:prstGeom prst="rect">
            <a:avLst/>
          </a:prstGeom>
          <a:noFill/>
          <a:ln w="28575">
            <a:solidFill>
              <a:srgbClr val="FF0000"/>
            </a:solidFill>
          </a:ln>
        </p:spPr>
        <p:txBody>
          <a:bodyPr wrap="square" rtlCol="0">
            <a:spAutoFit/>
          </a:bodyPr>
          <a:lstStyle/>
          <a:p>
            <a:r>
              <a:rPr lang="de-DE" sz="1400" dirty="0"/>
              <a:t>Den Link anklicken, dann erscheint der </a:t>
            </a:r>
            <a:r>
              <a:rPr lang="de-DE" sz="1400" dirty="0">
                <a:solidFill>
                  <a:srgbClr val="FF0000"/>
                </a:solidFill>
              </a:rPr>
              <a:t>Vertragsentwurf</a:t>
            </a:r>
            <a:r>
              <a:rPr lang="de-DE" sz="1400" dirty="0"/>
              <a:t>:</a:t>
            </a:r>
          </a:p>
          <a:p>
            <a:r>
              <a:rPr lang="de-DE" sz="1400" dirty="0"/>
              <a:t>Prüfen ob alles richtig ist.</a:t>
            </a:r>
          </a:p>
          <a:p>
            <a:endParaRPr lang="de-DE" sz="1400" dirty="0"/>
          </a:p>
          <a:p>
            <a:r>
              <a:rPr lang="de-DE" sz="1400" dirty="0"/>
              <a:t>Achtung, der </a:t>
            </a:r>
            <a:r>
              <a:rPr lang="de-DE" sz="1400" dirty="0">
                <a:solidFill>
                  <a:srgbClr val="0070C0"/>
                </a:solidFill>
              </a:rPr>
              <a:t>blaue Button „Jetzt kaufen</a:t>
            </a:r>
            <a:r>
              <a:rPr lang="de-DE" sz="1400" dirty="0"/>
              <a:t>“ ist erst aktiv nach anklicken der </a:t>
            </a:r>
            <a:r>
              <a:rPr lang="de-DE" sz="1400" dirty="0">
                <a:solidFill>
                  <a:srgbClr val="FF0000"/>
                </a:solidFill>
              </a:rPr>
              <a:t>4 </a:t>
            </a:r>
            <a:r>
              <a:rPr lang="de-DE" sz="1400" dirty="0"/>
              <a:t>Kästchen</a:t>
            </a:r>
          </a:p>
          <a:p>
            <a:endParaRPr lang="de-DE" sz="1400" dirty="0"/>
          </a:p>
          <a:p>
            <a:endParaRPr lang="de-DE" sz="1400" dirty="0"/>
          </a:p>
          <a:p>
            <a:endParaRPr lang="de-DE" sz="1400" dirty="0"/>
          </a:p>
          <a:p>
            <a:endParaRPr lang="de-DE" sz="1400" dirty="0"/>
          </a:p>
          <a:p>
            <a:endParaRPr lang="de-DE" sz="1400" dirty="0"/>
          </a:p>
          <a:p>
            <a:endParaRPr lang="de-DE" sz="1400" dirty="0"/>
          </a:p>
          <a:p>
            <a:endParaRPr lang="de-DE" sz="1400" dirty="0"/>
          </a:p>
          <a:p>
            <a:endParaRPr lang="de-DE" sz="1400" dirty="0"/>
          </a:p>
          <a:p>
            <a:endParaRPr lang="de-DE" sz="1400" dirty="0"/>
          </a:p>
          <a:p>
            <a:endParaRPr lang="de-DE" sz="1400" dirty="0"/>
          </a:p>
          <a:p>
            <a:endParaRPr lang="de-DE" sz="1400" dirty="0"/>
          </a:p>
        </p:txBody>
      </p:sp>
      <p:sp>
        <p:nvSpPr>
          <p:cNvPr id="21" name="Titel 1">
            <a:extLst>
              <a:ext uri="{FF2B5EF4-FFF2-40B4-BE49-F238E27FC236}">
                <a16:creationId xmlns:a16="http://schemas.microsoft.com/office/drawing/2014/main" id="{449BE45D-F77D-C5D1-3F30-84763335F141}"/>
              </a:ext>
            </a:extLst>
          </p:cNvPr>
          <p:cNvSpPr txBox="1">
            <a:spLocks/>
          </p:cNvSpPr>
          <p:nvPr/>
        </p:nvSpPr>
        <p:spPr>
          <a:xfrm>
            <a:off x="330107" y="4412724"/>
            <a:ext cx="4561933" cy="1812974"/>
          </a:xfrm>
          <a:prstGeom prst="rect">
            <a:avLst/>
          </a:prstGeom>
          <a:solidFill>
            <a:schemeClr val="bg1"/>
          </a:solidFill>
          <a:ln>
            <a:solidFill>
              <a:schemeClr val="tx2"/>
            </a:solidFill>
          </a:ln>
          <a:effectLst>
            <a:outerShdw blurRad="50800" dist="38100" dir="2700000" algn="tl" rotWithShape="0">
              <a:prstClr val="black">
                <a:alpha val="40000"/>
              </a:prstClr>
            </a:outerShdw>
          </a:effec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1400" b="1" dirty="0">
                <a:solidFill>
                  <a:schemeClr val="tx2"/>
                </a:solidFill>
              </a:rPr>
              <a:t>Kontakt Serviceteam	</a:t>
            </a:r>
          </a:p>
          <a:p>
            <a:pPr algn="l"/>
            <a:endParaRPr lang="de-DE" sz="1400" b="1" dirty="0">
              <a:solidFill>
                <a:schemeClr val="tx2"/>
              </a:solidFill>
            </a:endParaRPr>
          </a:p>
          <a:p>
            <a:pPr algn="l"/>
            <a:r>
              <a:rPr lang="de-DE" sz="1400" b="1" dirty="0">
                <a:solidFill>
                  <a:schemeClr val="tx2"/>
                </a:solidFill>
              </a:rPr>
              <a:t>Verwaltung: 07243 20000 210</a:t>
            </a:r>
          </a:p>
          <a:p>
            <a:pPr algn="l"/>
            <a:r>
              <a:rPr lang="de-DE" sz="1400" dirty="0">
                <a:solidFill>
                  <a:schemeClr val="tx2"/>
                </a:solidFill>
              </a:rPr>
              <a:t>Mo bis Fr: 9:00 bis 17:00 Uhr</a:t>
            </a:r>
          </a:p>
          <a:p>
            <a:pPr algn="l"/>
            <a:r>
              <a:rPr lang="de-DE" sz="1400" b="1" dirty="0">
                <a:solidFill>
                  <a:schemeClr val="tx2"/>
                </a:solidFill>
              </a:rPr>
              <a:t>	</a:t>
            </a:r>
          </a:p>
          <a:p>
            <a:pPr algn="l"/>
            <a:r>
              <a:rPr lang="de-DE" sz="1400" b="1" dirty="0">
                <a:solidFill>
                  <a:schemeClr val="tx2"/>
                </a:solidFill>
              </a:rPr>
              <a:t>E-Mail: verwaltung@afb-group.eu</a:t>
            </a:r>
          </a:p>
          <a:p>
            <a:pPr algn="l"/>
            <a:r>
              <a:rPr lang="de-DE" sz="1400" b="1" dirty="0">
                <a:solidFill>
                  <a:schemeClr val="tx2"/>
                </a:solidFill>
              </a:rPr>
              <a:t>Anschrift: Carl-Metz-Str. 4, 76275 Ettlingen</a:t>
            </a:r>
          </a:p>
        </p:txBody>
      </p:sp>
      <p:pic>
        <p:nvPicPr>
          <p:cNvPr id="22" name="Grafik 21">
            <a:extLst>
              <a:ext uri="{FF2B5EF4-FFF2-40B4-BE49-F238E27FC236}">
                <a16:creationId xmlns:a16="http://schemas.microsoft.com/office/drawing/2014/main" id="{DD6F6EF6-4E9D-CCC1-9A3C-2E29641974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8713" y="3044562"/>
            <a:ext cx="4678655" cy="1938709"/>
          </a:xfrm>
          <a:prstGeom prst="rect">
            <a:avLst/>
          </a:prstGeom>
        </p:spPr>
      </p:pic>
    </p:spTree>
    <p:extLst>
      <p:ext uri="{BB962C8B-B14F-4D97-AF65-F5344CB8AC3E}">
        <p14:creationId xmlns:p14="http://schemas.microsoft.com/office/powerpoint/2010/main" val="263734016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72216DD5-27E4-4D29-89A9-BF4144F9B06F}"/>
              </a:ext>
            </a:extLst>
          </p:cNvPr>
          <p:cNvSpPr txBox="1">
            <a:spLocks/>
          </p:cNvSpPr>
          <p:nvPr/>
        </p:nvSpPr>
        <p:spPr>
          <a:xfrm>
            <a:off x="677332" y="2706089"/>
            <a:ext cx="2735444" cy="115649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rgbClr val="005087"/>
                </a:solidFill>
                <a:latin typeface="Myriad Pro" panose="020B0503030403020204" pitchFamily="34" charset="0"/>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rgbClr val="005087"/>
                </a:solidFill>
                <a:latin typeface="Myriad Pro" panose="020B0503030403020204" pitchFamily="34"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rgbClr val="005087"/>
                </a:solidFill>
                <a:latin typeface="Myriad Pro" panose="020B050303040302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rgbClr val="005087"/>
                </a:solidFill>
                <a:latin typeface="Myriad Pro" panose="020B0503030403020204" pitchFamily="34"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rgbClr val="005087"/>
                </a:solidFill>
                <a:latin typeface="Myriad Pro" panose="020B0503030403020204" pitchFamily="34"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Ökologisch</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Refurbished Hardware schont Umwelt &amp; Klima.</a:t>
            </a:r>
          </a:p>
        </p:txBody>
      </p:sp>
      <p:sp>
        <p:nvSpPr>
          <p:cNvPr id="9" name="Text Placeholder 2">
            <a:extLst>
              <a:ext uri="{FF2B5EF4-FFF2-40B4-BE49-F238E27FC236}">
                <a16:creationId xmlns:a16="http://schemas.microsoft.com/office/drawing/2014/main" id="{C8F0A8FD-6FF4-49E9-8ADC-189047D3DAC9}"/>
              </a:ext>
            </a:extLst>
          </p:cNvPr>
          <p:cNvSpPr txBox="1">
            <a:spLocks/>
          </p:cNvSpPr>
          <p:nvPr/>
        </p:nvSpPr>
        <p:spPr>
          <a:xfrm>
            <a:off x="3987908" y="2726811"/>
            <a:ext cx="3088368" cy="113577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rgbClr val="005087"/>
                </a:solidFill>
                <a:latin typeface="Myriad Pro" panose="020B0503030403020204" pitchFamily="34" charset="0"/>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rgbClr val="005087"/>
                </a:solidFill>
                <a:latin typeface="Myriad Pro" panose="020B0503030403020204" pitchFamily="34"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rgbClr val="005087"/>
                </a:solidFill>
                <a:latin typeface="Myriad Pro" panose="020B050303040302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rgbClr val="005087"/>
                </a:solidFill>
                <a:latin typeface="Myriad Pro" panose="020B0503030403020204" pitchFamily="34"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rgbClr val="005087"/>
                </a:solidFill>
                <a:latin typeface="Myriad Pro" panose="020B0503030403020204" pitchFamily="34"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Sozial</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Arbeitsplätze für Menschen mit Behinderung.</a:t>
            </a:r>
          </a:p>
        </p:txBody>
      </p:sp>
      <p:sp>
        <p:nvSpPr>
          <p:cNvPr id="10" name="Text Placeholder 2">
            <a:extLst>
              <a:ext uri="{FF2B5EF4-FFF2-40B4-BE49-F238E27FC236}">
                <a16:creationId xmlns:a16="http://schemas.microsoft.com/office/drawing/2014/main" id="{AC048191-C32B-4F5A-A8EC-E002F0B6C29F}"/>
              </a:ext>
            </a:extLst>
          </p:cNvPr>
          <p:cNvSpPr txBox="1">
            <a:spLocks/>
          </p:cNvSpPr>
          <p:nvPr/>
        </p:nvSpPr>
        <p:spPr>
          <a:xfrm>
            <a:off x="7651408" y="2706089"/>
            <a:ext cx="3136546" cy="115649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rgbClr val="005087"/>
                </a:solidFill>
                <a:latin typeface="Myriad Pro" panose="020B0503030403020204" pitchFamily="34" charset="0"/>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rgbClr val="005087"/>
                </a:solidFill>
                <a:latin typeface="Myriad Pro" panose="020B0503030403020204" pitchFamily="34"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rgbClr val="005087"/>
                </a:solidFill>
                <a:latin typeface="Myriad Pro" panose="020B050303040302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rgbClr val="005087"/>
                </a:solidFill>
                <a:latin typeface="Myriad Pro" panose="020B0503030403020204" pitchFamily="34"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rgbClr val="005087"/>
                </a:solidFill>
                <a:latin typeface="Myriad Pro" panose="020B0503030403020204" pitchFamily="34"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Wirtschaftlich</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Wettbewerbsfähige Preise für professionelle Leistung.</a:t>
            </a:r>
          </a:p>
        </p:txBody>
      </p:sp>
      <p:sp>
        <p:nvSpPr>
          <p:cNvPr id="12" name="Text Placeholder 2">
            <a:extLst>
              <a:ext uri="{FF2B5EF4-FFF2-40B4-BE49-F238E27FC236}">
                <a16:creationId xmlns:a16="http://schemas.microsoft.com/office/drawing/2014/main" id="{9DB2D80E-B571-4F08-9B5A-D05933DC7B62}"/>
              </a:ext>
            </a:extLst>
          </p:cNvPr>
          <p:cNvSpPr txBox="1">
            <a:spLocks/>
          </p:cNvSpPr>
          <p:nvPr/>
        </p:nvSpPr>
        <p:spPr>
          <a:xfrm>
            <a:off x="677331" y="1526618"/>
            <a:ext cx="10409767" cy="394841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rgbClr val="005087"/>
                </a:solidFill>
                <a:latin typeface="Myriad Pro" panose="020B0503030403020204" pitchFamily="34" charset="0"/>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rgbClr val="005087"/>
                </a:solidFill>
                <a:latin typeface="Myriad Pro" panose="020B0503030403020204" pitchFamily="34"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rgbClr val="005087"/>
                </a:solidFill>
                <a:latin typeface="Myriad Pro" panose="020B050303040302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rgbClr val="005087"/>
                </a:solidFill>
                <a:latin typeface="Myriad Pro" panose="020B0503030403020204" pitchFamily="34"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rgbClr val="005087"/>
                </a:solidFill>
                <a:latin typeface="Myriad Pro" panose="020B0503030403020204" pitchFamily="34"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24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Ihr Erfolg und der Ihrer Kinder ist uns genauso wichtig, wie Inklusion und Umweltschutz.</a:t>
            </a:r>
          </a:p>
        </p:txBody>
      </p:sp>
      <p:pic>
        <p:nvPicPr>
          <p:cNvPr id="13" name="Picture 2" descr="Deutscher Nachhaltigkeitspreis 2024">
            <a:extLst>
              <a:ext uri="{FF2B5EF4-FFF2-40B4-BE49-F238E27FC236}">
                <a16:creationId xmlns:a16="http://schemas.microsoft.com/office/drawing/2014/main" id="{EDD39047-6A23-4CC2-AE27-7EBC7414B0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330" y="5059286"/>
            <a:ext cx="3028564" cy="9886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TB Distri Award 2023">
            <a:extLst>
              <a:ext uri="{FF2B5EF4-FFF2-40B4-BE49-F238E27FC236}">
                <a16:creationId xmlns:a16="http://schemas.microsoft.com/office/drawing/2014/main" id="{A40F9E94-C9C0-4AE7-B64A-E54FD476F9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7499" y="5059285"/>
            <a:ext cx="3028564" cy="9886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German SDG Award">
            <a:extLst>
              <a:ext uri="{FF2B5EF4-FFF2-40B4-BE49-F238E27FC236}">
                <a16:creationId xmlns:a16="http://schemas.microsoft.com/office/drawing/2014/main" id="{25A20A1A-E032-429D-BE8D-FBC6E819EA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7668" y="5027924"/>
            <a:ext cx="3028564" cy="988621"/>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Placeholder 1">
            <a:extLst>
              <a:ext uri="{FF2B5EF4-FFF2-40B4-BE49-F238E27FC236}">
                <a16:creationId xmlns:a16="http://schemas.microsoft.com/office/drawing/2014/main" id="{2C986D0E-D2F9-45EF-93B3-5C5AADFA707A}"/>
              </a:ext>
            </a:extLst>
          </p:cNvPr>
          <p:cNvSpPr txBox="1">
            <a:spLocks/>
          </p:cNvSpPr>
          <p:nvPr/>
        </p:nvSpPr>
        <p:spPr>
          <a:xfrm>
            <a:off x="677334" y="609600"/>
            <a:ext cx="8596668" cy="68936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b="1" kern="1200">
                <a:solidFill>
                  <a:srgbClr val="005087"/>
                </a:solidFill>
                <a:latin typeface="Myriad Pro" panose="020B05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3600" b="1" i="0" u="none" strike="noStrike" kern="1200" cap="none" spc="0" normalizeH="0" baseline="0" noProof="0" dirty="0">
                <a:ln>
                  <a:noFill/>
                </a:ln>
                <a:solidFill>
                  <a:srgbClr val="005087"/>
                </a:solidFill>
                <a:effectLst/>
                <a:uLnTx/>
                <a:uFillTx/>
                <a:latin typeface="Calibri" panose="020F0502020204030204"/>
                <a:ea typeface="+mj-ea"/>
                <a:cs typeface="+mj-cs"/>
              </a:rPr>
              <a:t>Europas größtes inklusives IT-Unternehmen</a:t>
            </a:r>
            <a:endParaRPr kumimoji="0" lang="en-US" sz="3600" b="1" i="0" u="none" strike="noStrike" kern="1200" cap="none" spc="0" normalizeH="0" baseline="0" noProof="0" dirty="0">
              <a:ln>
                <a:noFill/>
              </a:ln>
              <a:solidFill>
                <a:srgbClr val="005087"/>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2242565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3AFE5158-C2AE-4552-8744-9DC4F8F47B6C}"/>
              </a:ext>
            </a:extLst>
          </p:cNvPr>
          <p:cNvSpPr txBox="1">
            <a:spLocks/>
          </p:cNvSpPr>
          <p:nvPr/>
        </p:nvSpPr>
        <p:spPr>
          <a:xfrm>
            <a:off x="677333" y="1014999"/>
            <a:ext cx="4168857" cy="3604651"/>
          </a:xfrm>
          <a:prstGeom prst="rect">
            <a:avLst/>
          </a:prstGeom>
          <a:effectLst>
            <a:glow rad="215900">
              <a:schemeClr val="accent6">
                <a:satMod val="175000"/>
                <a:alpha val="40000"/>
              </a:schemeClr>
            </a:glow>
          </a:effectLst>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de-DE" sz="2400" b="1" dirty="0">
                <a:solidFill>
                  <a:srgbClr val="005087"/>
                </a:solidFill>
              </a:rPr>
              <a:t>Andre Kalnin</a:t>
            </a:r>
            <a:br>
              <a:rPr lang="de-DE" dirty="0"/>
            </a:br>
            <a:r>
              <a:rPr lang="de-DE" dirty="0"/>
              <a:t>Team </a:t>
            </a:r>
            <a:r>
              <a:rPr lang="de-DE" dirty="0" err="1"/>
              <a:t>gigital</a:t>
            </a:r>
            <a:r>
              <a:rPr lang="de-DE" dirty="0"/>
              <a:t> Education</a:t>
            </a:r>
          </a:p>
          <a:p>
            <a:pPr marL="0" indent="0">
              <a:buNone/>
            </a:pPr>
            <a:endParaRPr lang="de-DE" dirty="0"/>
          </a:p>
          <a:p>
            <a:pPr marL="0" indent="0">
              <a:buNone/>
            </a:pPr>
            <a:r>
              <a:rPr lang="de-DE" dirty="0"/>
              <a:t>AfB gemeinnützige GmbH</a:t>
            </a:r>
            <a:br>
              <a:rPr lang="de-DE" dirty="0"/>
            </a:br>
            <a:r>
              <a:rPr lang="de-DE" dirty="0"/>
              <a:t>Carl-Metz-Str. 4</a:t>
            </a:r>
            <a:br>
              <a:rPr lang="de-DE" dirty="0"/>
            </a:br>
            <a:r>
              <a:rPr lang="de-DE" dirty="0"/>
              <a:t>D-76275 Ettlingen</a:t>
            </a:r>
          </a:p>
          <a:p>
            <a:pPr marL="0" indent="0" defTabSz="180000">
              <a:buNone/>
            </a:pPr>
            <a:r>
              <a:rPr lang="de-DE" dirty="0"/>
              <a:t>Tel.: 		+49 151 182 10795</a:t>
            </a:r>
            <a:br>
              <a:rPr lang="de-DE" dirty="0"/>
            </a:br>
            <a:r>
              <a:rPr lang="de-DE" dirty="0"/>
              <a:t>E-Mail: </a:t>
            </a:r>
            <a:r>
              <a:rPr lang="de-DE" u="sng" dirty="0"/>
              <a:t>andre.kalnin</a:t>
            </a:r>
            <a:r>
              <a:rPr lang="de-DE" u="sng" dirty="0">
                <a:hlinkClick r:id="rId3"/>
              </a:rPr>
              <a:t>@</a:t>
            </a:r>
            <a:r>
              <a:rPr lang="de-DE" dirty="0">
                <a:hlinkClick r:id="rId3"/>
              </a:rPr>
              <a:t>afb-group.eu</a:t>
            </a:r>
            <a:r>
              <a:rPr lang="de-DE" dirty="0"/>
              <a:t> </a:t>
            </a:r>
            <a:br>
              <a:rPr lang="de-DE" dirty="0"/>
            </a:br>
            <a:r>
              <a:rPr lang="de-DE" dirty="0"/>
              <a:t>Web: 	</a:t>
            </a:r>
            <a:r>
              <a:rPr lang="de-DE" dirty="0">
                <a:hlinkClick r:id="rId4"/>
              </a:rPr>
              <a:t>www.afb-schule.de </a:t>
            </a:r>
            <a:endParaRPr lang="de-DE" dirty="0"/>
          </a:p>
        </p:txBody>
      </p:sp>
      <p:pic>
        <p:nvPicPr>
          <p:cNvPr id="2" name="Grafik 1">
            <a:extLst>
              <a:ext uri="{FF2B5EF4-FFF2-40B4-BE49-F238E27FC236}">
                <a16:creationId xmlns:a16="http://schemas.microsoft.com/office/drawing/2014/main" id="{EE10D0D9-57DF-ADFF-A091-2F27871794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7914" y="1110082"/>
            <a:ext cx="2535687" cy="2832066"/>
          </a:xfrm>
          <a:prstGeom prst="rect">
            <a:avLst/>
          </a:prstGeom>
        </p:spPr>
      </p:pic>
      <p:sp>
        <p:nvSpPr>
          <p:cNvPr id="3" name="Rechteck 2">
            <a:extLst>
              <a:ext uri="{FF2B5EF4-FFF2-40B4-BE49-F238E27FC236}">
                <a16:creationId xmlns:a16="http://schemas.microsoft.com/office/drawing/2014/main" id="{55FAE1E6-F832-77EB-034A-88BB919CC1FD}"/>
              </a:ext>
            </a:extLst>
          </p:cNvPr>
          <p:cNvSpPr/>
          <p:nvPr/>
        </p:nvSpPr>
        <p:spPr>
          <a:xfrm>
            <a:off x="677332" y="4565633"/>
            <a:ext cx="9251527" cy="646331"/>
          </a:xfrm>
          <a:prstGeom prst="rect">
            <a:avLst/>
          </a:prstGeom>
        </p:spPr>
        <p:txBody>
          <a:bodyPr wrap="square">
            <a:spAutoFit/>
          </a:bodyPr>
          <a:lstStyle/>
          <a:p>
            <a:pPr>
              <a:spcAft>
                <a:spcPts val="0"/>
              </a:spcAft>
            </a:pPr>
            <a:r>
              <a:rPr lang="de-DE" dirty="0"/>
              <a:t>„Das Thema Bildungsgerechtigkeit liegt uns am Herzen. Mit unserem Bildungsfonds setzen wir uns dafür ein, dass alle Schülerinnen und Schüler Zugang zu hochwertigen Geräten erhalten.“</a:t>
            </a:r>
          </a:p>
        </p:txBody>
      </p:sp>
      <p:sp>
        <p:nvSpPr>
          <p:cNvPr id="5" name="Textfeld 4">
            <a:extLst>
              <a:ext uri="{FF2B5EF4-FFF2-40B4-BE49-F238E27FC236}">
                <a16:creationId xmlns:a16="http://schemas.microsoft.com/office/drawing/2014/main" id="{50308E2A-BFF2-AE83-C917-16AAC7085FED}"/>
              </a:ext>
            </a:extLst>
          </p:cNvPr>
          <p:cNvSpPr txBox="1"/>
          <p:nvPr/>
        </p:nvSpPr>
        <p:spPr>
          <a:xfrm>
            <a:off x="0" y="6296428"/>
            <a:ext cx="10303805"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prstClr val="white">
                    <a:lumMod val="50000"/>
                  </a:prstClr>
                </a:solidFill>
                <a:effectLst/>
                <a:uLnTx/>
                <a:uFillTx/>
                <a:latin typeface="Myriad Pro"/>
                <a:ea typeface="+mn-ea"/>
                <a:cs typeface="+mn-cs"/>
              </a:rPr>
              <a:t>Bildnachweis: Shutterstock, AfB gGmbH, </a:t>
            </a:r>
            <a:r>
              <a:rPr kumimoji="0" lang="de-DE" sz="800" b="0" i="0" u="none" strike="noStrike" kern="1200" cap="none" spc="0" normalizeH="0" baseline="0" noProof="0" dirty="0" err="1">
                <a:ln>
                  <a:noFill/>
                </a:ln>
                <a:solidFill>
                  <a:prstClr val="white">
                    <a:lumMod val="50000"/>
                  </a:prstClr>
                </a:solidFill>
                <a:effectLst/>
                <a:uLnTx/>
                <a:uFillTx/>
                <a:latin typeface="Myriad Pro"/>
                <a:ea typeface="+mn-ea"/>
                <a:cs typeface="+mn-cs"/>
              </a:rPr>
              <a:t>Flaticon</a:t>
            </a:r>
            <a:r>
              <a:rPr kumimoji="0" lang="de-DE" sz="800" b="0" i="0" u="none" strike="noStrike" kern="1200" cap="none" spc="0" normalizeH="0" baseline="0" noProof="0" dirty="0">
                <a:ln>
                  <a:noFill/>
                </a:ln>
                <a:solidFill>
                  <a:prstClr val="white">
                    <a:lumMod val="50000"/>
                  </a:prstClr>
                </a:solidFill>
                <a:effectLst/>
                <a:uLnTx/>
                <a:uFillTx/>
                <a:latin typeface="Myriad Pro"/>
                <a:ea typeface="+mn-ea"/>
                <a:cs typeface="+mn-cs"/>
              </a:rPr>
              <a:t>, Studio Hirschmeier,  Deutscher Nachhaltigkeitspreis, Bundespresseamt, Thomas Brenner Photographie, Arthur </a:t>
            </a:r>
            <a:r>
              <a:rPr kumimoji="0" lang="de-DE" sz="800" b="0" i="0" u="none" strike="noStrike" kern="1200" cap="none" spc="0" normalizeH="0" baseline="0" noProof="0" dirty="0" err="1">
                <a:ln>
                  <a:noFill/>
                </a:ln>
                <a:solidFill>
                  <a:prstClr val="white">
                    <a:lumMod val="50000"/>
                  </a:prstClr>
                </a:solidFill>
                <a:effectLst/>
                <a:uLnTx/>
                <a:uFillTx/>
                <a:latin typeface="Myriad Pro"/>
                <a:ea typeface="+mn-ea"/>
                <a:cs typeface="+mn-cs"/>
              </a:rPr>
              <a:t>Lambillotte</a:t>
            </a:r>
            <a:r>
              <a:rPr kumimoji="0" lang="de-DE" sz="800" b="0" i="0" u="none" strike="noStrike" kern="1200" cap="none" spc="0" normalizeH="0" baseline="0" noProof="0" dirty="0">
                <a:ln>
                  <a:noFill/>
                </a:ln>
                <a:solidFill>
                  <a:prstClr val="white">
                    <a:lumMod val="50000"/>
                  </a:prstClr>
                </a:solidFill>
                <a:effectLst/>
                <a:uLnTx/>
                <a:uFillTx/>
                <a:latin typeface="Myriad Pro"/>
                <a:ea typeface="+mn-ea"/>
                <a:cs typeface="+mn-cs"/>
              </a:rPr>
              <a:t> on </a:t>
            </a:r>
            <a:r>
              <a:rPr kumimoji="0" lang="de-DE" sz="800" b="0" i="0" u="none" strike="noStrike" kern="1200" cap="none" spc="0" normalizeH="0" baseline="0" noProof="0" dirty="0" err="1">
                <a:ln>
                  <a:noFill/>
                </a:ln>
                <a:solidFill>
                  <a:prstClr val="white">
                    <a:lumMod val="50000"/>
                  </a:prstClr>
                </a:solidFill>
                <a:effectLst/>
                <a:uLnTx/>
                <a:uFillTx/>
                <a:latin typeface="Myriad Pro"/>
                <a:ea typeface="+mn-ea"/>
                <a:cs typeface="+mn-cs"/>
              </a:rPr>
              <a:t>Unsplash</a:t>
            </a:r>
            <a:endParaRPr kumimoji="0" lang="de-DE" sz="800" b="0" i="0" u="none" strike="noStrike" kern="1200" cap="none" spc="0" normalizeH="0" baseline="0" noProof="0" dirty="0">
              <a:ln>
                <a:noFill/>
              </a:ln>
              <a:solidFill>
                <a:prstClr val="white">
                  <a:lumMod val="50000"/>
                </a:prstClr>
              </a:solidFill>
              <a:effectLst/>
              <a:uLnTx/>
              <a:uFillTx/>
              <a:latin typeface="Myriad Pro"/>
              <a:ea typeface="+mn-ea"/>
              <a:cs typeface="+mn-cs"/>
            </a:endParaRPr>
          </a:p>
        </p:txBody>
      </p:sp>
    </p:spTree>
    <p:extLst>
      <p:ext uri="{BB962C8B-B14F-4D97-AF65-F5344CB8AC3E}">
        <p14:creationId xmlns:p14="http://schemas.microsoft.com/office/powerpoint/2010/main" val="44052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Licht enthält.&#10;&#10;Automatisch generierte Beschreibung">
            <a:extLst>
              <a:ext uri="{FF2B5EF4-FFF2-40B4-BE49-F238E27FC236}">
                <a16:creationId xmlns:a16="http://schemas.microsoft.com/office/drawing/2014/main" id="{A8B17A31-637A-6B7F-848B-23AD4A1220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47" r="29879"/>
          <a:stretch/>
        </p:blipFill>
        <p:spPr>
          <a:xfrm>
            <a:off x="9369284" y="3193569"/>
            <a:ext cx="1981200" cy="2190498"/>
          </a:xfrm>
          <a:prstGeom prst="rect">
            <a:avLst/>
          </a:prstGeom>
        </p:spPr>
      </p:pic>
      <p:graphicFrame>
        <p:nvGraphicFramePr>
          <p:cNvPr id="5" name="Untertitel 7">
            <a:extLst>
              <a:ext uri="{FF2B5EF4-FFF2-40B4-BE49-F238E27FC236}">
                <a16:creationId xmlns:a16="http://schemas.microsoft.com/office/drawing/2014/main" id="{C27B12C6-EE85-EE28-2B1D-E441B7118C4E}"/>
              </a:ext>
            </a:extLst>
          </p:cNvPr>
          <p:cNvGraphicFramePr/>
          <p:nvPr/>
        </p:nvGraphicFramePr>
        <p:xfrm>
          <a:off x="375051" y="1586086"/>
          <a:ext cx="8421325" cy="4710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el 1">
            <a:extLst>
              <a:ext uri="{FF2B5EF4-FFF2-40B4-BE49-F238E27FC236}">
                <a16:creationId xmlns:a16="http://schemas.microsoft.com/office/drawing/2014/main" id="{1B0A83FD-CD90-9716-16E1-BC37E59F8713}"/>
              </a:ext>
            </a:extLst>
          </p:cNvPr>
          <p:cNvSpPr txBox="1">
            <a:spLocks/>
          </p:cNvSpPr>
          <p:nvPr/>
        </p:nvSpPr>
        <p:spPr>
          <a:xfrm>
            <a:off x="444011" y="472997"/>
            <a:ext cx="8099115" cy="134778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90C226"/>
                </a:solidFill>
                <a:effectLst/>
                <a:uLnTx/>
                <a:uFillTx/>
                <a:latin typeface="Myriad Pro" panose="020B0503030403020204" pitchFamily="34" charset="0"/>
                <a:ea typeface="+mj-ea"/>
                <a:cs typeface="+mj-cs"/>
              </a:rPr>
              <a:t>AfB social &amp; green IT</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err="1">
                <a:ln>
                  <a:noFill/>
                </a:ln>
                <a:solidFill>
                  <a:srgbClr val="90C226"/>
                </a:solidFill>
                <a:effectLst/>
                <a:uLnTx/>
                <a:uFillTx/>
                <a:latin typeface="Myriad Pro" panose="020B0503030403020204" pitchFamily="34" charset="0"/>
                <a:ea typeface="+mj-ea"/>
                <a:cs typeface="+mj-cs"/>
              </a:rPr>
              <a:t>Wir</a:t>
            </a:r>
            <a:r>
              <a:rPr kumimoji="0" lang="en-US" sz="3600" b="0" i="0" u="none" strike="noStrike" kern="1200" cap="none" spc="0" normalizeH="0" baseline="0" noProof="0" dirty="0">
                <a:ln>
                  <a:noFill/>
                </a:ln>
                <a:solidFill>
                  <a:srgbClr val="90C226"/>
                </a:solidFill>
                <a:effectLst/>
                <a:uLnTx/>
                <a:uFillTx/>
                <a:latin typeface="Myriad Pro" panose="020B0503030403020204" pitchFamily="34" charset="0"/>
                <a:ea typeface="+mj-ea"/>
                <a:cs typeface="+mj-cs"/>
              </a:rPr>
              <a:t> </a:t>
            </a:r>
            <a:r>
              <a:rPr kumimoji="0" lang="en-US" sz="3600" b="0" i="0" u="none" strike="noStrike" kern="1200" cap="none" spc="0" normalizeH="0" baseline="0" noProof="0" dirty="0" err="1">
                <a:ln>
                  <a:noFill/>
                </a:ln>
                <a:solidFill>
                  <a:srgbClr val="90C226"/>
                </a:solidFill>
                <a:effectLst/>
                <a:uLnTx/>
                <a:uFillTx/>
                <a:latin typeface="Myriad Pro" panose="020B0503030403020204" pitchFamily="34" charset="0"/>
                <a:ea typeface="+mj-ea"/>
                <a:cs typeface="+mj-cs"/>
              </a:rPr>
              <a:t>machen</a:t>
            </a:r>
            <a:r>
              <a:rPr kumimoji="0" lang="en-US" sz="3600" b="0" i="0" u="none" strike="noStrike" kern="1200" cap="none" spc="0" normalizeH="0" baseline="0" noProof="0" dirty="0">
                <a:ln>
                  <a:noFill/>
                </a:ln>
                <a:solidFill>
                  <a:srgbClr val="90C226"/>
                </a:solidFill>
                <a:effectLst/>
                <a:uLnTx/>
                <a:uFillTx/>
                <a:latin typeface="Myriad Pro" panose="020B0503030403020204" pitchFamily="34" charset="0"/>
                <a:ea typeface="+mj-ea"/>
                <a:cs typeface="+mj-cs"/>
              </a:rPr>
              <a:t> IT </a:t>
            </a:r>
            <a:r>
              <a:rPr kumimoji="0" lang="en-US" sz="3600" b="0" i="0" u="none" strike="noStrike" kern="1200" cap="none" spc="0" normalizeH="0" baseline="0" noProof="0" dirty="0" err="1">
                <a:ln>
                  <a:noFill/>
                </a:ln>
                <a:solidFill>
                  <a:srgbClr val="90C226"/>
                </a:solidFill>
                <a:effectLst/>
                <a:uLnTx/>
                <a:uFillTx/>
                <a:latin typeface="Myriad Pro" panose="020B0503030403020204" pitchFamily="34" charset="0"/>
                <a:ea typeface="+mj-ea"/>
                <a:cs typeface="+mj-cs"/>
              </a:rPr>
              <a:t>nachhaltiger</a:t>
            </a:r>
            <a:endParaRPr kumimoji="0" lang="en-US" sz="3600" b="0" i="0" u="none" strike="noStrike" kern="1200" cap="none" spc="0" normalizeH="0" baseline="0" noProof="0" dirty="0">
              <a:ln>
                <a:noFill/>
              </a:ln>
              <a:solidFill>
                <a:srgbClr val="90C226"/>
              </a:solidFill>
              <a:effectLst/>
              <a:uLnTx/>
              <a:uFillTx/>
              <a:latin typeface="Myriad Pro" panose="020B0503030403020204" pitchFamily="34" charset="0"/>
              <a:ea typeface="+mj-ea"/>
              <a:cs typeface="+mj-cs"/>
            </a:endParaRPr>
          </a:p>
        </p:txBody>
      </p:sp>
      <p:pic>
        <p:nvPicPr>
          <p:cNvPr id="7" name="Grafik 6">
            <a:extLst>
              <a:ext uri="{FF2B5EF4-FFF2-40B4-BE49-F238E27FC236}">
                <a16:creationId xmlns:a16="http://schemas.microsoft.com/office/drawing/2014/main" id="{09493B1A-C8AF-4813-6118-838EA31C0E7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03087" y="1473933"/>
            <a:ext cx="795459" cy="729771"/>
          </a:xfrm>
          <a:prstGeom prst="rect">
            <a:avLst/>
          </a:prstGeom>
        </p:spPr>
      </p:pic>
      <p:pic>
        <p:nvPicPr>
          <p:cNvPr id="8" name="Grafik 7">
            <a:extLst>
              <a:ext uri="{FF2B5EF4-FFF2-40B4-BE49-F238E27FC236}">
                <a16:creationId xmlns:a16="http://schemas.microsoft.com/office/drawing/2014/main" id="{FD429341-D1F6-F2B7-0F91-48D175BABFA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21939" y="1473933"/>
            <a:ext cx="795010" cy="729771"/>
          </a:xfrm>
          <a:prstGeom prst="rect">
            <a:avLst/>
          </a:prstGeom>
        </p:spPr>
      </p:pic>
      <p:pic>
        <p:nvPicPr>
          <p:cNvPr id="9" name="Grafik 8">
            <a:extLst>
              <a:ext uri="{FF2B5EF4-FFF2-40B4-BE49-F238E27FC236}">
                <a16:creationId xmlns:a16="http://schemas.microsoft.com/office/drawing/2014/main" id="{CD3D57F5-312A-8C01-9A36-19BCEA115F7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48613" y="2352382"/>
            <a:ext cx="794564" cy="729771"/>
          </a:xfrm>
          <a:prstGeom prst="rect">
            <a:avLst/>
          </a:prstGeom>
        </p:spPr>
      </p:pic>
      <p:pic>
        <p:nvPicPr>
          <p:cNvPr id="10" name="Grafik 9">
            <a:extLst>
              <a:ext uri="{FF2B5EF4-FFF2-40B4-BE49-F238E27FC236}">
                <a16:creationId xmlns:a16="http://schemas.microsoft.com/office/drawing/2014/main" id="{8A415BAF-A85E-D013-FFFC-F51DF6FDA76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03087" y="2370282"/>
            <a:ext cx="794564" cy="729771"/>
          </a:xfrm>
          <a:prstGeom prst="rect">
            <a:avLst/>
          </a:prstGeom>
        </p:spPr>
      </p:pic>
      <p:pic>
        <p:nvPicPr>
          <p:cNvPr id="11" name="Grafik 10">
            <a:extLst>
              <a:ext uri="{FF2B5EF4-FFF2-40B4-BE49-F238E27FC236}">
                <a16:creationId xmlns:a16="http://schemas.microsoft.com/office/drawing/2014/main" id="{2646F18A-F2A8-85AC-6CB8-BCD610E7979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53332" y="2371014"/>
            <a:ext cx="795459" cy="729771"/>
          </a:xfrm>
          <a:prstGeom prst="rect">
            <a:avLst/>
          </a:prstGeom>
        </p:spPr>
      </p:pic>
      <p:pic>
        <p:nvPicPr>
          <p:cNvPr id="12" name="Grafik 11">
            <a:extLst>
              <a:ext uri="{FF2B5EF4-FFF2-40B4-BE49-F238E27FC236}">
                <a16:creationId xmlns:a16="http://schemas.microsoft.com/office/drawing/2014/main" id="{427B251E-4455-67CC-DC59-AD886D7B08A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022385" y="2370282"/>
            <a:ext cx="794564" cy="729771"/>
          </a:xfrm>
          <a:prstGeom prst="rect">
            <a:avLst/>
          </a:prstGeom>
        </p:spPr>
      </p:pic>
      <p:pic>
        <p:nvPicPr>
          <p:cNvPr id="14" name="Grafik 13">
            <a:extLst>
              <a:ext uri="{FF2B5EF4-FFF2-40B4-BE49-F238E27FC236}">
                <a16:creationId xmlns:a16="http://schemas.microsoft.com/office/drawing/2014/main" id="{4F4A1BFE-067D-9125-7B79-8BB05BB55DE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53332" y="1473933"/>
            <a:ext cx="795010" cy="729771"/>
          </a:xfrm>
          <a:prstGeom prst="rect">
            <a:avLst/>
          </a:prstGeom>
        </p:spPr>
      </p:pic>
      <p:sp>
        <p:nvSpPr>
          <p:cNvPr id="15" name="Textfeld 14">
            <a:extLst>
              <a:ext uri="{FF2B5EF4-FFF2-40B4-BE49-F238E27FC236}">
                <a16:creationId xmlns:a16="http://schemas.microsoft.com/office/drawing/2014/main" id="{EBA39A33-CC68-AE13-B732-95A2996CA648}"/>
              </a:ext>
            </a:extLst>
          </p:cNvPr>
          <p:cNvSpPr txBox="1"/>
          <p:nvPr/>
        </p:nvSpPr>
        <p:spPr>
          <a:xfrm>
            <a:off x="0" y="6296428"/>
            <a:ext cx="10303805"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prstClr val="white">
                    <a:lumMod val="50000"/>
                  </a:prstClr>
                </a:solidFill>
                <a:effectLst/>
                <a:uLnTx/>
                <a:uFillTx/>
                <a:latin typeface="Myriad Pro"/>
                <a:ea typeface="+mn-ea"/>
                <a:cs typeface="+mn-cs"/>
              </a:rPr>
              <a:t>Bildnachweis: Shutterstock, AfB gGmbH, </a:t>
            </a:r>
            <a:r>
              <a:rPr kumimoji="0" lang="de-DE" sz="800" b="0" i="0" u="none" strike="noStrike" kern="1200" cap="none" spc="0" normalizeH="0" baseline="0" noProof="0" dirty="0" err="1">
                <a:ln>
                  <a:noFill/>
                </a:ln>
                <a:solidFill>
                  <a:prstClr val="white">
                    <a:lumMod val="50000"/>
                  </a:prstClr>
                </a:solidFill>
                <a:effectLst/>
                <a:uLnTx/>
                <a:uFillTx/>
                <a:latin typeface="Myriad Pro"/>
                <a:ea typeface="+mn-ea"/>
                <a:cs typeface="+mn-cs"/>
              </a:rPr>
              <a:t>Flaticon</a:t>
            </a:r>
            <a:r>
              <a:rPr kumimoji="0" lang="de-DE" sz="800" b="0" i="0" u="none" strike="noStrike" kern="1200" cap="none" spc="0" normalizeH="0" baseline="0" noProof="0" dirty="0">
                <a:ln>
                  <a:noFill/>
                </a:ln>
                <a:solidFill>
                  <a:prstClr val="white">
                    <a:lumMod val="50000"/>
                  </a:prstClr>
                </a:solidFill>
                <a:effectLst/>
                <a:uLnTx/>
                <a:uFillTx/>
                <a:latin typeface="Myriad Pro"/>
                <a:ea typeface="+mn-ea"/>
                <a:cs typeface="+mn-cs"/>
              </a:rPr>
              <a:t>, Studio Hirschmeier,  Deutscher Nachhaltigkeitspreis, Bundespresseamt, Thomas Brenner Photographie, Arthur </a:t>
            </a:r>
            <a:r>
              <a:rPr kumimoji="0" lang="de-DE" sz="800" b="0" i="0" u="none" strike="noStrike" kern="1200" cap="none" spc="0" normalizeH="0" baseline="0" noProof="0" dirty="0" err="1">
                <a:ln>
                  <a:noFill/>
                </a:ln>
                <a:solidFill>
                  <a:prstClr val="white">
                    <a:lumMod val="50000"/>
                  </a:prstClr>
                </a:solidFill>
                <a:effectLst/>
                <a:uLnTx/>
                <a:uFillTx/>
                <a:latin typeface="Myriad Pro"/>
                <a:ea typeface="+mn-ea"/>
                <a:cs typeface="+mn-cs"/>
              </a:rPr>
              <a:t>Lambillotte</a:t>
            </a:r>
            <a:r>
              <a:rPr kumimoji="0" lang="de-DE" sz="800" b="0" i="0" u="none" strike="noStrike" kern="1200" cap="none" spc="0" normalizeH="0" baseline="0" noProof="0" dirty="0">
                <a:ln>
                  <a:noFill/>
                </a:ln>
                <a:solidFill>
                  <a:prstClr val="white">
                    <a:lumMod val="50000"/>
                  </a:prstClr>
                </a:solidFill>
                <a:effectLst/>
                <a:uLnTx/>
                <a:uFillTx/>
                <a:latin typeface="Myriad Pro"/>
                <a:ea typeface="+mn-ea"/>
                <a:cs typeface="+mn-cs"/>
              </a:rPr>
              <a:t> on </a:t>
            </a:r>
            <a:r>
              <a:rPr kumimoji="0" lang="de-DE" sz="800" b="0" i="0" u="none" strike="noStrike" kern="1200" cap="none" spc="0" normalizeH="0" baseline="0" noProof="0" dirty="0" err="1">
                <a:ln>
                  <a:noFill/>
                </a:ln>
                <a:solidFill>
                  <a:prstClr val="white">
                    <a:lumMod val="50000"/>
                  </a:prstClr>
                </a:solidFill>
                <a:effectLst/>
                <a:uLnTx/>
                <a:uFillTx/>
                <a:latin typeface="Myriad Pro"/>
                <a:ea typeface="+mn-ea"/>
                <a:cs typeface="+mn-cs"/>
              </a:rPr>
              <a:t>Unsplash</a:t>
            </a:r>
            <a:endParaRPr kumimoji="0" lang="de-DE" sz="800" b="0" i="0" u="none" strike="noStrike" kern="1200" cap="none" spc="0" normalizeH="0" baseline="0" noProof="0" dirty="0">
              <a:ln>
                <a:noFill/>
              </a:ln>
              <a:solidFill>
                <a:prstClr val="white">
                  <a:lumMod val="50000"/>
                </a:prstClr>
              </a:solidFill>
              <a:effectLst/>
              <a:uLnTx/>
              <a:uFillTx/>
              <a:latin typeface="Myriad Pro"/>
              <a:ea typeface="+mn-ea"/>
              <a:cs typeface="+mn-cs"/>
            </a:endParaRPr>
          </a:p>
        </p:txBody>
      </p:sp>
      <p:pic>
        <p:nvPicPr>
          <p:cNvPr id="3" name="Grafik 2">
            <a:extLst>
              <a:ext uri="{FF2B5EF4-FFF2-40B4-BE49-F238E27FC236}">
                <a16:creationId xmlns:a16="http://schemas.microsoft.com/office/drawing/2014/main" id="{D02A07A7-8F09-3F68-1D22-263DCEC7C939}"/>
              </a:ext>
            </a:extLst>
          </p:cNvPr>
          <p:cNvPicPr>
            <a:picLocks noChangeAspect="1"/>
          </p:cNvPicPr>
          <p:nvPr/>
        </p:nvPicPr>
        <p:blipFill>
          <a:blip r:embed="rId15"/>
          <a:stretch>
            <a:fillRect/>
          </a:stretch>
        </p:blipFill>
        <p:spPr>
          <a:xfrm>
            <a:off x="8148613" y="1473933"/>
            <a:ext cx="780877" cy="729771"/>
          </a:xfrm>
          <a:prstGeom prst="rect">
            <a:avLst/>
          </a:prstGeom>
        </p:spPr>
      </p:pic>
    </p:spTree>
    <p:extLst>
      <p:ext uri="{BB962C8B-B14F-4D97-AF65-F5344CB8AC3E}">
        <p14:creationId xmlns:p14="http://schemas.microsoft.com/office/powerpoint/2010/main" val="2843220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8E5EF88E-6461-46BB-9D28-2CCC4AE1E5D7}"/>
              </a:ext>
            </a:extLst>
          </p:cNvPr>
          <p:cNvSpPr txBox="1">
            <a:spLocks/>
          </p:cNvSpPr>
          <p:nvPr/>
        </p:nvSpPr>
        <p:spPr>
          <a:xfrm>
            <a:off x="677334" y="609600"/>
            <a:ext cx="8596668" cy="68936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b="1" kern="1200">
                <a:solidFill>
                  <a:srgbClr val="005087"/>
                </a:solidFill>
                <a:latin typeface="Myriad Pro" panose="020B05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3600" b="1" i="0" u="none" strike="noStrike" kern="1200" cap="none" spc="0" normalizeH="0" baseline="0" noProof="0" dirty="0">
                <a:ln>
                  <a:noFill/>
                </a:ln>
                <a:solidFill>
                  <a:srgbClr val="005087"/>
                </a:solidFill>
                <a:effectLst/>
                <a:uLnTx/>
                <a:uFillTx/>
                <a:latin typeface="Calibri" panose="020F0502020204030204"/>
                <a:ea typeface="+mj-ea"/>
                <a:cs typeface="+mj-cs"/>
              </a:rPr>
              <a:t>Kreislaufwirtschaft bei AfB</a:t>
            </a:r>
            <a:endParaRPr kumimoji="0" lang="en-US" sz="3600" b="1" i="0" u="none" strike="noStrike" kern="1200" cap="none" spc="0" normalizeH="0" baseline="0" noProof="0" dirty="0">
              <a:ln>
                <a:noFill/>
              </a:ln>
              <a:solidFill>
                <a:srgbClr val="005087"/>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2777872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5F8978A-41D0-4C68-B391-90956671D49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214410" y="316416"/>
            <a:ext cx="8939849" cy="6320076"/>
          </a:xfrm>
          <a:prstGeom prst="rect">
            <a:avLst/>
          </a:prstGeom>
        </p:spPr>
      </p:pic>
      <p:sp>
        <p:nvSpPr>
          <p:cNvPr id="4" name="Title Placeholder 1">
            <a:extLst>
              <a:ext uri="{FF2B5EF4-FFF2-40B4-BE49-F238E27FC236}">
                <a16:creationId xmlns:a16="http://schemas.microsoft.com/office/drawing/2014/main" id="{8E5EF88E-6461-46BB-9D28-2CCC4AE1E5D7}"/>
              </a:ext>
            </a:extLst>
          </p:cNvPr>
          <p:cNvSpPr txBox="1">
            <a:spLocks/>
          </p:cNvSpPr>
          <p:nvPr/>
        </p:nvSpPr>
        <p:spPr>
          <a:xfrm>
            <a:off x="677334" y="609600"/>
            <a:ext cx="8596668" cy="68936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b="1" kern="1200">
                <a:solidFill>
                  <a:srgbClr val="005087"/>
                </a:solidFill>
                <a:latin typeface="Myriad Pro" panose="020B05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3600" b="1" i="0" u="none" strike="noStrike" kern="1200" cap="none" spc="0" normalizeH="0" baseline="0" noProof="0" dirty="0">
                <a:ln>
                  <a:noFill/>
                </a:ln>
                <a:solidFill>
                  <a:srgbClr val="005087"/>
                </a:solidFill>
                <a:effectLst/>
                <a:uLnTx/>
                <a:uFillTx/>
                <a:latin typeface="Calibri" panose="020F0502020204030204"/>
                <a:ea typeface="+mj-ea"/>
                <a:cs typeface="+mj-cs"/>
              </a:rPr>
              <a:t>Welche Geräte übernimmt AfB?</a:t>
            </a:r>
            <a:endParaRPr kumimoji="0" lang="en-US" sz="3600" b="1" i="0" u="none" strike="noStrike" kern="1200" cap="none" spc="0" normalizeH="0" baseline="0" noProof="0" dirty="0">
              <a:ln>
                <a:noFill/>
              </a:ln>
              <a:solidFill>
                <a:srgbClr val="005087"/>
              </a:solidFill>
              <a:effectLst/>
              <a:uLnTx/>
              <a:uFillTx/>
              <a:latin typeface="Calibri" panose="020F0502020204030204"/>
              <a:ea typeface="+mj-ea"/>
              <a:cs typeface="+mj-cs"/>
            </a:endParaRPr>
          </a:p>
        </p:txBody>
      </p:sp>
      <p:sp>
        <p:nvSpPr>
          <p:cNvPr id="7" name="Rechteck 53">
            <a:extLst>
              <a:ext uri="{FF2B5EF4-FFF2-40B4-BE49-F238E27FC236}">
                <a16:creationId xmlns:a16="http://schemas.microsoft.com/office/drawing/2014/main" id="{0D3F9F8D-4272-4BE2-B6BE-973108729037}"/>
              </a:ext>
            </a:extLst>
          </p:cNvPr>
          <p:cNvSpPr/>
          <p:nvPr/>
        </p:nvSpPr>
        <p:spPr>
          <a:xfrm>
            <a:off x="802628" y="1476354"/>
            <a:ext cx="1923794" cy="334288"/>
          </a:xfrm>
          <a:custGeom>
            <a:avLst/>
            <a:gdLst>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0 w 2955286"/>
              <a:gd name="connsiteY4" fmla="*/ 0 h 648000"/>
              <a:gd name="connsiteX0" fmla="*/ 27 w 2955313"/>
              <a:gd name="connsiteY0" fmla="*/ 0 h 648000"/>
              <a:gd name="connsiteX1" fmla="*/ 2955313 w 2955313"/>
              <a:gd name="connsiteY1" fmla="*/ 0 h 648000"/>
              <a:gd name="connsiteX2" fmla="*/ 2955313 w 2955313"/>
              <a:gd name="connsiteY2" fmla="*/ 648000 h 648000"/>
              <a:gd name="connsiteX3" fmla="*/ 27 w 2955313"/>
              <a:gd name="connsiteY3" fmla="*/ 648000 h 648000"/>
              <a:gd name="connsiteX4" fmla="*/ 89731 w 2955313"/>
              <a:gd name="connsiteY4" fmla="*/ 316575 h 648000"/>
              <a:gd name="connsiteX5" fmla="*/ 27 w 2955313"/>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99872 w 3155158"/>
              <a:gd name="connsiteY0" fmla="*/ 0 h 648000"/>
              <a:gd name="connsiteX1" fmla="*/ 3155158 w 3155158"/>
              <a:gd name="connsiteY1" fmla="*/ 0 h 648000"/>
              <a:gd name="connsiteX2" fmla="*/ 3155158 w 3155158"/>
              <a:gd name="connsiteY2" fmla="*/ 648000 h 648000"/>
              <a:gd name="connsiteX3" fmla="*/ 199872 w 3155158"/>
              <a:gd name="connsiteY3" fmla="*/ 648000 h 648000"/>
              <a:gd name="connsiteX4" fmla="*/ 289576 w 3155158"/>
              <a:gd name="connsiteY4" fmla="*/ 316575 h 648000"/>
              <a:gd name="connsiteX5" fmla="*/ 199872 w 3155158"/>
              <a:gd name="connsiteY5" fmla="*/ 0 h 648000"/>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89704 w 2955286"/>
              <a:gd name="connsiteY4" fmla="*/ 316575 h 648000"/>
              <a:gd name="connsiteX5" fmla="*/ 0 w 2955286"/>
              <a:gd name="connsiteY5"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5286" h="648000">
                <a:moveTo>
                  <a:pt x="0" y="0"/>
                </a:moveTo>
                <a:lnTo>
                  <a:pt x="2955286" y="0"/>
                </a:lnTo>
                <a:lnTo>
                  <a:pt x="2955286" y="648000"/>
                </a:lnTo>
                <a:lnTo>
                  <a:pt x="0" y="648000"/>
                </a:lnTo>
                <a:lnTo>
                  <a:pt x="89704" y="3165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Untertitel 7">
            <a:extLst>
              <a:ext uri="{FF2B5EF4-FFF2-40B4-BE49-F238E27FC236}">
                <a16:creationId xmlns:a16="http://schemas.microsoft.com/office/drawing/2014/main" id="{F7DFA9BD-5123-4A3A-8009-147D6F3676D5}"/>
              </a:ext>
            </a:extLst>
          </p:cNvPr>
          <p:cNvSpPr txBox="1">
            <a:spLocks/>
          </p:cNvSpPr>
          <p:nvPr/>
        </p:nvSpPr>
        <p:spPr>
          <a:xfrm>
            <a:off x="944833" y="1467856"/>
            <a:ext cx="1848701" cy="31751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Notebook</a:t>
            </a:r>
          </a:p>
        </p:txBody>
      </p:sp>
      <p:sp>
        <p:nvSpPr>
          <p:cNvPr id="27" name="Rechteck 53">
            <a:extLst>
              <a:ext uri="{FF2B5EF4-FFF2-40B4-BE49-F238E27FC236}">
                <a16:creationId xmlns:a16="http://schemas.microsoft.com/office/drawing/2014/main" id="{0734B0A7-E0B1-4478-B82A-DAA81F890511}"/>
              </a:ext>
            </a:extLst>
          </p:cNvPr>
          <p:cNvSpPr/>
          <p:nvPr/>
        </p:nvSpPr>
        <p:spPr>
          <a:xfrm>
            <a:off x="802628" y="1876374"/>
            <a:ext cx="1923794" cy="334288"/>
          </a:xfrm>
          <a:custGeom>
            <a:avLst/>
            <a:gdLst>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0 w 2955286"/>
              <a:gd name="connsiteY4" fmla="*/ 0 h 648000"/>
              <a:gd name="connsiteX0" fmla="*/ 27 w 2955313"/>
              <a:gd name="connsiteY0" fmla="*/ 0 h 648000"/>
              <a:gd name="connsiteX1" fmla="*/ 2955313 w 2955313"/>
              <a:gd name="connsiteY1" fmla="*/ 0 h 648000"/>
              <a:gd name="connsiteX2" fmla="*/ 2955313 w 2955313"/>
              <a:gd name="connsiteY2" fmla="*/ 648000 h 648000"/>
              <a:gd name="connsiteX3" fmla="*/ 27 w 2955313"/>
              <a:gd name="connsiteY3" fmla="*/ 648000 h 648000"/>
              <a:gd name="connsiteX4" fmla="*/ 89731 w 2955313"/>
              <a:gd name="connsiteY4" fmla="*/ 316575 h 648000"/>
              <a:gd name="connsiteX5" fmla="*/ 27 w 2955313"/>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99872 w 3155158"/>
              <a:gd name="connsiteY0" fmla="*/ 0 h 648000"/>
              <a:gd name="connsiteX1" fmla="*/ 3155158 w 3155158"/>
              <a:gd name="connsiteY1" fmla="*/ 0 h 648000"/>
              <a:gd name="connsiteX2" fmla="*/ 3155158 w 3155158"/>
              <a:gd name="connsiteY2" fmla="*/ 648000 h 648000"/>
              <a:gd name="connsiteX3" fmla="*/ 199872 w 3155158"/>
              <a:gd name="connsiteY3" fmla="*/ 648000 h 648000"/>
              <a:gd name="connsiteX4" fmla="*/ 289576 w 3155158"/>
              <a:gd name="connsiteY4" fmla="*/ 316575 h 648000"/>
              <a:gd name="connsiteX5" fmla="*/ 199872 w 3155158"/>
              <a:gd name="connsiteY5" fmla="*/ 0 h 648000"/>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89704 w 2955286"/>
              <a:gd name="connsiteY4" fmla="*/ 316575 h 648000"/>
              <a:gd name="connsiteX5" fmla="*/ 0 w 2955286"/>
              <a:gd name="connsiteY5"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5286" h="648000">
                <a:moveTo>
                  <a:pt x="0" y="0"/>
                </a:moveTo>
                <a:lnTo>
                  <a:pt x="2955286" y="0"/>
                </a:lnTo>
                <a:lnTo>
                  <a:pt x="2955286" y="648000"/>
                </a:lnTo>
                <a:lnTo>
                  <a:pt x="0" y="648000"/>
                </a:lnTo>
                <a:lnTo>
                  <a:pt x="89704" y="3165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Untertitel 7">
            <a:extLst>
              <a:ext uri="{FF2B5EF4-FFF2-40B4-BE49-F238E27FC236}">
                <a16:creationId xmlns:a16="http://schemas.microsoft.com/office/drawing/2014/main" id="{924AFA33-FAFE-42DE-AF84-BFDFE66D9AA8}"/>
              </a:ext>
            </a:extLst>
          </p:cNvPr>
          <p:cNvSpPr txBox="1">
            <a:spLocks/>
          </p:cNvSpPr>
          <p:nvPr/>
        </p:nvSpPr>
        <p:spPr>
          <a:xfrm>
            <a:off x="944833" y="1867876"/>
            <a:ext cx="1848701" cy="31751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Smartphone</a:t>
            </a:r>
          </a:p>
        </p:txBody>
      </p:sp>
      <p:sp>
        <p:nvSpPr>
          <p:cNvPr id="29" name="Rechteck 53">
            <a:extLst>
              <a:ext uri="{FF2B5EF4-FFF2-40B4-BE49-F238E27FC236}">
                <a16:creationId xmlns:a16="http://schemas.microsoft.com/office/drawing/2014/main" id="{EDF48B44-CC2D-487C-A468-CC4C58120F0E}"/>
              </a:ext>
            </a:extLst>
          </p:cNvPr>
          <p:cNvSpPr/>
          <p:nvPr/>
        </p:nvSpPr>
        <p:spPr>
          <a:xfrm>
            <a:off x="802628" y="2284892"/>
            <a:ext cx="1923794" cy="334288"/>
          </a:xfrm>
          <a:custGeom>
            <a:avLst/>
            <a:gdLst>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0 w 2955286"/>
              <a:gd name="connsiteY4" fmla="*/ 0 h 648000"/>
              <a:gd name="connsiteX0" fmla="*/ 27 w 2955313"/>
              <a:gd name="connsiteY0" fmla="*/ 0 h 648000"/>
              <a:gd name="connsiteX1" fmla="*/ 2955313 w 2955313"/>
              <a:gd name="connsiteY1" fmla="*/ 0 h 648000"/>
              <a:gd name="connsiteX2" fmla="*/ 2955313 w 2955313"/>
              <a:gd name="connsiteY2" fmla="*/ 648000 h 648000"/>
              <a:gd name="connsiteX3" fmla="*/ 27 w 2955313"/>
              <a:gd name="connsiteY3" fmla="*/ 648000 h 648000"/>
              <a:gd name="connsiteX4" fmla="*/ 89731 w 2955313"/>
              <a:gd name="connsiteY4" fmla="*/ 316575 h 648000"/>
              <a:gd name="connsiteX5" fmla="*/ 27 w 2955313"/>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99872 w 3155158"/>
              <a:gd name="connsiteY0" fmla="*/ 0 h 648000"/>
              <a:gd name="connsiteX1" fmla="*/ 3155158 w 3155158"/>
              <a:gd name="connsiteY1" fmla="*/ 0 h 648000"/>
              <a:gd name="connsiteX2" fmla="*/ 3155158 w 3155158"/>
              <a:gd name="connsiteY2" fmla="*/ 648000 h 648000"/>
              <a:gd name="connsiteX3" fmla="*/ 199872 w 3155158"/>
              <a:gd name="connsiteY3" fmla="*/ 648000 h 648000"/>
              <a:gd name="connsiteX4" fmla="*/ 289576 w 3155158"/>
              <a:gd name="connsiteY4" fmla="*/ 316575 h 648000"/>
              <a:gd name="connsiteX5" fmla="*/ 199872 w 3155158"/>
              <a:gd name="connsiteY5" fmla="*/ 0 h 648000"/>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89704 w 2955286"/>
              <a:gd name="connsiteY4" fmla="*/ 316575 h 648000"/>
              <a:gd name="connsiteX5" fmla="*/ 0 w 2955286"/>
              <a:gd name="connsiteY5"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5286" h="648000">
                <a:moveTo>
                  <a:pt x="0" y="0"/>
                </a:moveTo>
                <a:lnTo>
                  <a:pt x="2955286" y="0"/>
                </a:lnTo>
                <a:lnTo>
                  <a:pt x="2955286" y="648000"/>
                </a:lnTo>
                <a:lnTo>
                  <a:pt x="0" y="648000"/>
                </a:lnTo>
                <a:lnTo>
                  <a:pt x="89704" y="3165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Untertitel 7">
            <a:extLst>
              <a:ext uri="{FF2B5EF4-FFF2-40B4-BE49-F238E27FC236}">
                <a16:creationId xmlns:a16="http://schemas.microsoft.com/office/drawing/2014/main" id="{EAEE6328-062D-4978-925B-7CBE4FEB1713}"/>
              </a:ext>
            </a:extLst>
          </p:cNvPr>
          <p:cNvSpPr txBox="1">
            <a:spLocks/>
          </p:cNvSpPr>
          <p:nvPr/>
        </p:nvSpPr>
        <p:spPr>
          <a:xfrm>
            <a:off x="944833" y="2276394"/>
            <a:ext cx="1848701" cy="31751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Tablet</a:t>
            </a:r>
          </a:p>
        </p:txBody>
      </p:sp>
      <p:sp>
        <p:nvSpPr>
          <p:cNvPr id="31" name="Rechteck 53">
            <a:extLst>
              <a:ext uri="{FF2B5EF4-FFF2-40B4-BE49-F238E27FC236}">
                <a16:creationId xmlns:a16="http://schemas.microsoft.com/office/drawing/2014/main" id="{E6DF0D89-D96E-4D53-80F4-C1F839279AC7}"/>
              </a:ext>
            </a:extLst>
          </p:cNvPr>
          <p:cNvSpPr/>
          <p:nvPr/>
        </p:nvSpPr>
        <p:spPr>
          <a:xfrm>
            <a:off x="802628" y="2684912"/>
            <a:ext cx="1923794" cy="334288"/>
          </a:xfrm>
          <a:custGeom>
            <a:avLst/>
            <a:gdLst>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0 w 2955286"/>
              <a:gd name="connsiteY4" fmla="*/ 0 h 648000"/>
              <a:gd name="connsiteX0" fmla="*/ 27 w 2955313"/>
              <a:gd name="connsiteY0" fmla="*/ 0 h 648000"/>
              <a:gd name="connsiteX1" fmla="*/ 2955313 w 2955313"/>
              <a:gd name="connsiteY1" fmla="*/ 0 h 648000"/>
              <a:gd name="connsiteX2" fmla="*/ 2955313 w 2955313"/>
              <a:gd name="connsiteY2" fmla="*/ 648000 h 648000"/>
              <a:gd name="connsiteX3" fmla="*/ 27 w 2955313"/>
              <a:gd name="connsiteY3" fmla="*/ 648000 h 648000"/>
              <a:gd name="connsiteX4" fmla="*/ 89731 w 2955313"/>
              <a:gd name="connsiteY4" fmla="*/ 316575 h 648000"/>
              <a:gd name="connsiteX5" fmla="*/ 27 w 2955313"/>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99872 w 3155158"/>
              <a:gd name="connsiteY0" fmla="*/ 0 h 648000"/>
              <a:gd name="connsiteX1" fmla="*/ 3155158 w 3155158"/>
              <a:gd name="connsiteY1" fmla="*/ 0 h 648000"/>
              <a:gd name="connsiteX2" fmla="*/ 3155158 w 3155158"/>
              <a:gd name="connsiteY2" fmla="*/ 648000 h 648000"/>
              <a:gd name="connsiteX3" fmla="*/ 199872 w 3155158"/>
              <a:gd name="connsiteY3" fmla="*/ 648000 h 648000"/>
              <a:gd name="connsiteX4" fmla="*/ 289576 w 3155158"/>
              <a:gd name="connsiteY4" fmla="*/ 316575 h 648000"/>
              <a:gd name="connsiteX5" fmla="*/ 199872 w 3155158"/>
              <a:gd name="connsiteY5" fmla="*/ 0 h 648000"/>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89704 w 2955286"/>
              <a:gd name="connsiteY4" fmla="*/ 316575 h 648000"/>
              <a:gd name="connsiteX5" fmla="*/ 0 w 2955286"/>
              <a:gd name="connsiteY5"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5286" h="648000">
                <a:moveTo>
                  <a:pt x="0" y="0"/>
                </a:moveTo>
                <a:lnTo>
                  <a:pt x="2955286" y="0"/>
                </a:lnTo>
                <a:lnTo>
                  <a:pt x="2955286" y="648000"/>
                </a:lnTo>
                <a:lnTo>
                  <a:pt x="0" y="648000"/>
                </a:lnTo>
                <a:lnTo>
                  <a:pt x="89704" y="3165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Untertitel 7">
            <a:extLst>
              <a:ext uri="{FF2B5EF4-FFF2-40B4-BE49-F238E27FC236}">
                <a16:creationId xmlns:a16="http://schemas.microsoft.com/office/drawing/2014/main" id="{A8A04EC5-7EC2-48F4-91BA-4E486F7F8659}"/>
              </a:ext>
            </a:extLst>
          </p:cNvPr>
          <p:cNvSpPr txBox="1">
            <a:spLocks/>
          </p:cNvSpPr>
          <p:nvPr/>
        </p:nvSpPr>
        <p:spPr>
          <a:xfrm>
            <a:off x="944833" y="2676414"/>
            <a:ext cx="1848701" cy="31751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PC</a:t>
            </a:r>
          </a:p>
        </p:txBody>
      </p:sp>
      <p:sp>
        <p:nvSpPr>
          <p:cNvPr id="33" name="Rechteck 53">
            <a:extLst>
              <a:ext uri="{FF2B5EF4-FFF2-40B4-BE49-F238E27FC236}">
                <a16:creationId xmlns:a16="http://schemas.microsoft.com/office/drawing/2014/main" id="{E09322FE-5673-48BE-BF9D-5289E69AD9B1}"/>
              </a:ext>
            </a:extLst>
          </p:cNvPr>
          <p:cNvSpPr/>
          <p:nvPr/>
        </p:nvSpPr>
        <p:spPr>
          <a:xfrm>
            <a:off x="802628" y="3076434"/>
            <a:ext cx="1923794" cy="334288"/>
          </a:xfrm>
          <a:custGeom>
            <a:avLst/>
            <a:gdLst>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0 w 2955286"/>
              <a:gd name="connsiteY4" fmla="*/ 0 h 648000"/>
              <a:gd name="connsiteX0" fmla="*/ 27 w 2955313"/>
              <a:gd name="connsiteY0" fmla="*/ 0 h 648000"/>
              <a:gd name="connsiteX1" fmla="*/ 2955313 w 2955313"/>
              <a:gd name="connsiteY1" fmla="*/ 0 h 648000"/>
              <a:gd name="connsiteX2" fmla="*/ 2955313 w 2955313"/>
              <a:gd name="connsiteY2" fmla="*/ 648000 h 648000"/>
              <a:gd name="connsiteX3" fmla="*/ 27 w 2955313"/>
              <a:gd name="connsiteY3" fmla="*/ 648000 h 648000"/>
              <a:gd name="connsiteX4" fmla="*/ 89731 w 2955313"/>
              <a:gd name="connsiteY4" fmla="*/ 316575 h 648000"/>
              <a:gd name="connsiteX5" fmla="*/ 27 w 2955313"/>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99872 w 3155158"/>
              <a:gd name="connsiteY0" fmla="*/ 0 h 648000"/>
              <a:gd name="connsiteX1" fmla="*/ 3155158 w 3155158"/>
              <a:gd name="connsiteY1" fmla="*/ 0 h 648000"/>
              <a:gd name="connsiteX2" fmla="*/ 3155158 w 3155158"/>
              <a:gd name="connsiteY2" fmla="*/ 648000 h 648000"/>
              <a:gd name="connsiteX3" fmla="*/ 199872 w 3155158"/>
              <a:gd name="connsiteY3" fmla="*/ 648000 h 648000"/>
              <a:gd name="connsiteX4" fmla="*/ 289576 w 3155158"/>
              <a:gd name="connsiteY4" fmla="*/ 316575 h 648000"/>
              <a:gd name="connsiteX5" fmla="*/ 199872 w 3155158"/>
              <a:gd name="connsiteY5" fmla="*/ 0 h 648000"/>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89704 w 2955286"/>
              <a:gd name="connsiteY4" fmla="*/ 316575 h 648000"/>
              <a:gd name="connsiteX5" fmla="*/ 0 w 2955286"/>
              <a:gd name="connsiteY5"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5286" h="648000">
                <a:moveTo>
                  <a:pt x="0" y="0"/>
                </a:moveTo>
                <a:lnTo>
                  <a:pt x="2955286" y="0"/>
                </a:lnTo>
                <a:lnTo>
                  <a:pt x="2955286" y="648000"/>
                </a:lnTo>
                <a:lnTo>
                  <a:pt x="0" y="648000"/>
                </a:lnTo>
                <a:lnTo>
                  <a:pt x="89704" y="3165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Untertitel 7">
            <a:extLst>
              <a:ext uri="{FF2B5EF4-FFF2-40B4-BE49-F238E27FC236}">
                <a16:creationId xmlns:a16="http://schemas.microsoft.com/office/drawing/2014/main" id="{17FCAE51-6663-43A0-A911-491C882A4F95}"/>
              </a:ext>
            </a:extLst>
          </p:cNvPr>
          <p:cNvSpPr txBox="1">
            <a:spLocks/>
          </p:cNvSpPr>
          <p:nvPr/>
        </p:nvSpPr>
        <p:spPr>
          <a:xfrm>
            <a:off x="944833" y="3067936"/>
            <a:ext cx="1848701" cy="31751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TFT-Monitor</a:t>
            </a:r>
          </a:p>
        </p:txBody>
      </p:sp>
      <p:sp>
        <p:nvSpPr>
          <p:cNvPr id="35" name="Rechteck 53">
            <a:extLst>
              <a:ext uri="{FF2B5EF4-FFF2-40B4-BE49-F238E27FC236}">
                <a16:creationId xmlns:a16="http://schemas.microsoft.com/office/drawing/2014/main" id="{FF454E2C-0926-4203-A253-FBDEEC075570}"/>
              </a:ext>
            </a:extLst>
          </p:cNvPr>
          <p:cNvSpPr/>
          <p:nvPr/>
        </p:nvSpPr>
        <p:spPr>
          <a:xfrm>
            <a:off x="802628" y="3476454"/>
            <a:ext cx="1923794" cy="334288"/>
          </a:xfrm>
          <a:custGeom>
            <a:avLst/>
            <a:gdLst>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0 w 2955286"/>
              <a:gd name="connsiteY4" fmla="*/ 0 h 648000"/>
              <a:gd name="connsiteX0" fmla="*/ 27 w 2955313"/>
              <a:gd name="connsiteY0" fmla="*/ 0 h 648000"/>
              <a:gd name="connsiteX1" fmla="*/ 2955313 w 2955313"/>
              <a:gd name="connsiteY1" fmla="*/ 0 h 648000"/>
              <a:gd name="connsiteX2" fmla="*/ 2955313 w 2955313"/>
              <a:gd name="connsiteY2" fmla="*/ 648000 h 648000"/>
              <a:gd name="connsiteX3" fmla="*/ 27 w 2955313"/>
              <a:gd name="connsiteY3" fmla="*/ 648000 h 648000"/>
              <a:gd name="connsiteX4" fmla="*/ 89731 w 2955313"/>
              <a:gd name="connsiteY4" fmla="*/ 316575 h 648000"/>
              <a:gd name="connsiteX5" fmla="*/ 27 w 2955313"/>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99872 w 3155158"/>
              <a:gd name="connsiteY0" fmla="*/ 0 h 648000"/>
              <a:gd name="connsiteX1" fmla="*/ 3155158 w 3155158"/>
              <a:gd name="connsiteY1" fmla="*/ 0 h 648000"/>
              <a:gd name="connsiteX2" fmla="*/ 3155158 w 3155158"/>
              <a:gd name="connsiteY2" fmla="*/ 648000 h 648000"/>
              <a:gd name="connsiteX3" fmla="*/ 199872 w 3155158"/>
              <a:gd name="connsiteY3" fmla="*/ 648000 h 648000"/>
              <a:gd name="connsiteX4" fmla="*/ 289576 w 3155158"/>
              <a:gd name="connsiteY4" fmla="*/ 316575 h 648000"/>
              <a:gd name="connsiteX5" fmla="*/ 199872 w 3155158"/>
              <a:gd name="connsiteY5" fmla="*/ 0 h 648000"/>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89704 w 2955286"/>
              <a:gd name="connsiteY4" fmla="*/ 316575 h 648000"/>
              <a:gd name="connsiteX5" fmla="*/ 0 w 2955286"/>
              <a:gd name="connsiteY5"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5286" h="648000">
                <a:moveTo>
                  <a:pt x="0" y="0"/>
                </a:moveTo>
                <a:lnTo>
                  <a:pt x="2955286" y="0"/>
                </a:lnTo>
                <a:lnTo>
                  <a:pt x="2955286" y="648000"/>
                </a:lnTo>
                <a:lnTo>
                  <a:pt x="0" y="648000"/>
                </a:lnTo>
                <a:lnTo>
                  <a:pt x="89704" y="3165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Untertitel 7">
            <a:extLst>
              <a:ext uri="{FF2B5EF4-FFF2-40B4-BE49-F238E27FC236}">
                <a16:creationId xmlns:a16="http://schemas.microsoft.com/office/drawing/2014/main" id="{07AC7637-1413-49D9-B8DC-0B4E04F0AA48}"/>
              </a:ext>
            </a:extLst>
          </p:cNvPr>
          <p:cNvSpPr txBox="1">
            <a:spLocks/>
          </p:cNvSpPr>
          <p:nvPr/>
        </p:nvSpPr>
        <p:spPr>
          <a:xfrm>
            <a:off x="944833" y="3467956"/>
            <a:ext cx="1848701" cy="31751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Drucker</a:t>
            </a:r>
          </a:p>
        </p:txBody>
      </p:sp>
      <p:sp>
        <p:nvSpPr>
          <p:cNvPr id="37" name="Rechteck 53">
            <a:extLst>
              <a:ext uri="{FF2B5EF4-FFF2-40B4-BE49-F238E27FC236}">
                <a16:creationId xmlns:a16="http://schemas.microsoft.com/office/drawing/2014/main" id="{A4DBBFE9-47A9-4AE6-8753-8EE1928F03A5}"/>
              </a:ext>
            </a:extLst>
          </p:cNvPr>
          <p:cNvSpPr/>
          <p:nvPr/>
        </p:nvSpPr>
        <p:spPr>
          <a:xfrm>
            <a:off x="802628" y="3876474"/>
            <a:ext cx="1923794" cy="334288"/>
          </a:xfrm>
          <a:custGeom>
            <a:avLst/>
            <a:gdLst>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0 w 2955286"/>
              <a:gd name="connsiteY4" fmla="*/ 0 h 648000"/>
              <a:gd name="connsiteX0" fmla="*/ 27 w 2955313"/>
              <a:gd name="connsiteY0" fmla="*/ 0 h 648000"/>
              <a:gd name="connsiteX1" fmla="*/ 2955313 w 2955313"/>
              <a:gd name="connsiteY1" fmla="*/ 0 h 648000"/>
              <a:gd name="connsiteX2" fmla="*/ 2955313 w 2955313"/>
              <a:gd name="connsiteY2" fmla="*/ 648000 h 648000"/>
              <a:gd name="connsiteX3" fmla="*/ 27 w 2955313"/>
              <a:gd name="connsiteY3" fmla="*/ 648000 h 648000"/>
              <a:gd name="connsiteX4" fmla="*/ 89731 w 2955313"/>
              <a:gd name="connsiteY4" fmla="*/ 316575 h 648000"/>
              <a:gd name="connsiteX5" fmla="*/ 27 w 2955313"/>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99872 w 3155158"/>
              <a:gd name="connsiteY0" fmla="*/ 0 h 648000"/>
              <a:gd name="connsiteX1" fmla="*/ 3155158 w 3155158"/>
              <a:gd name="connsiteY1" fmla="*/ 0 h 648000"/>
              <a:gd name="connsiteX2" fmla="*/ 3155158 w 3155158"/>
              <a:gd name="connsiteY2" fmla="*/ 648000 h 648000"/>
              <a:gd name="connsiteX3" fmla="*/ 199872 w 3155158"/>
              <a:gd name="connsiteY3" fmla="*/ 648000 h 648000"/>
              <a:gd name="connsiteX4" fmla="*/ 289576 w 3155158"/>
              <a:gd name="connsiteY4" fmla="*/ 316575 h 648000"/>
              <a:gd name="connsiteX5" fmla="*/ 199872 w 3155158"/>
              <a:gd name="connsiteY5" fmla="*/ 0 h 648000"/>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89704 w 2955286"/>
              <a:gd name="connsiteY4" fmla="*/ 316575 h 648000"/>
              <a:gd name="connsiteX5" fmla="*/ 0 w 2955286"/>
              <a:gd name="connsiteY5"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5286" h="648000">
                <a:moveTo>
                  <a:pt x="0" y="0"/>
                </a:moveTo>
                <a:lnTo>
                  <a:pt x="2955286" y="0"/>
                </a:lnTo>
                <a:lnTo>
                  <a:pt x="2955286" y="648000"/>
                </a:lnTo>
                <a:lnTo>
                  <a:pt x="0" y="648000"/>
                </a:lnTo>
                <a:lnTo>
                  <a:pt x="89704" y="3165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Untertitel 7">
            <a:extLst>
              <a:ext uri="{FF2B5EF4-FFF2-40B4-BE49-F238E27FC236}">
                <a16:creationId xmlns:a16="http://schemas.microsoft.com/office/drawing/2014/main" id="{7DA180B0-BC28-4495-9353-B5639F91979A}"/>
              </a:ext>
            </a:extLst>
          </p:cNvPr>
          <p:cNvSpPr txBox="1">
            <a:spLocks/>
          </p:cNvSpPr>
          <p:nvPr/>
        </p:nvSpPr>
        <p:spPr>
          <a:xfrm>
            <a:off x="944833" y="3867976"/>
            <a:ext cx="1848701" cy="31751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Switch</a:t>
            </a:r>
          </a:p>
        </p:txBody>
      </p:sp>
      <p:sp>
        <p:nvSpPr>
          <p:cNvPr id="39" name="Rechteck 53">
            <a:extLst>
              <a:ext uri="{FF2B5EF4-FFF2-40B4-BE49-F238E27FC236}">
                <a16:creationId xmlns:a16="http://schemas.microsoft.com/office/drawing/2014/main" id="{B7410403-3949-47A6-AA1A-813BE7D6ED52}"/>
              </a:ext>
            </a:extLst>
          </p:cNvPr>
          <p:cNvSpPr/>
          <p:nvPr/>
        </p:nvSpPr>
        <p:spPr>
          <a:xfrm>
            <a:off x="802628" y="4276494"/>
            <a:ext cx="1923794" cy="334288"/>
          </a:xfrm>
          <a:custGeom>
            <a:avLst/>
            <a:gdLst>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0 w 2955286"/>
              <a:gd name="connsiteY4" fmla="*/ 0 h 648000"/>
              <a:gd name="connsiteX0" fmla="*/ 27 w 2955313"/>
              <a:gd name="connsiteY0" fmla="*/ 0 h 648000"/>
              <a:gd name="connsiteX1" fmla="*/ 2955313 w 2955313"/>
              <a:gd name="connsiteY1" fmla="*/ 0 h 648000"/>
              <a:gd name="connsiteX2" fmla="*/ 2955313 w 2955313"/>
              <a:gd name="connsiteY2" fmla="*/ 648000 h 648000"/>
              <a:gd name="connsiteX3" fmla="*/ 27 w 2955313"/>
              <a:gd name="connsiteY3" fmla="*/ 648000 h 648000"/>
              <a:gd name="connsiteX4" fmla="*/ 89731 w 2955313"/>
              <a:gd name="connsiteY4" fmla="*/ 316575 h 648000"/>
              <a:gd name="connsiteX5" fmla="*/ 27 w 2955313"/>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99872 w 3155158"/>
              <a:gd name="connsiteY0" fmla="*/ 0 h 648000"/>
              <a:gd name="connsiteX1" fmla="*/ 3155158 w 3155158"/>
              <a:gd name="connsiteY1" fmla="*/ 0 h 648000"/>
              <a:gd name="connsiteX2" fmla="*/ 3155158 w 3155158"/>
              <a:gd name="connsiteY2" fmla="*/ 648000 h 648000"/>
              <a:gd name="connsiteX3" fmla="*/ 199872 w 3155158"/>
              <a:gd name="connsiteY3" fmla="*/ 648000 h 648000"/>
              <a:gd name="connsiteX4" fmla="*/ 289576 w 3155158"/>
              <a:gd name="connsiteY4" fmla="*/ 316575 h 648000"/>
              <a:gd name="connsiteX5" fmla="*/ 199872 w 3155158"/>
              <a:gd name="connsiteY5" fmla="*/ 0 h 648000"/>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89704 w 2955286"/>
              <a:gd name="connsiteY4" fmla="*/ 316575 h 648000"/>
              <a:gd name="connsiteX5" fmla="*/ 0 w 2955286"/>
              <a:gd name="connsiteY5"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5286" h="648000">
                <a:moveTo>
                  <a:pt x="0" y="0"/>
                </a:moveTo>
                <a:lnTo>
                  <a:pt x="2955286" y="0"/>
                </a:lnTo>
                <a:lnTo>
                  <a:pt x="2955286" y="648000"/>
                </a:lnTo>
                <a:lnTo>
                  <a:pt x="0" y="648000"/>
                </a:lnTo>
                <a:lnTo>
                  <a:pt x="89704" y="3165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Untertitel 7">
            <a:extLst>
              <a:ext uri="{FF2B5EF4-FFF2-40B4-BE49-F238E27FC236}">
                <a16:creationId xmlns:a16="http://schemas.microsoft.com/office/drawing/2014/main" id="{AD9A45AE-A485-4811-AB2C-2B39986169AA}"/>
              </a:ext>
            </a:extLst>
          </p:cNvPr>
          <p:cNvSpPr txBox="1">
            <a:spLocks/>
          </p:cNvSpPr>
          <p:nvPr/>
        </p:nvSpPr>
        <p:spPr>
          <a:xfrm>
            <a:off x="944833" y="4267996"/>
            <a:ext cx="1848701" cy="31751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Festplatte</a:t>
            </a:r>
          </a:p>
        </p:txBody>
      </p:sp>
      <p:sp>
        <p:nvSpPr>
          <p:cNvPr id="41" name="Rechteck 53">
            <a:extLst>
              <a:ext uri="{FF2B5EF4-FFF2-40B4-BE49-F238E27FC236}">
                <a16:creationId xmlns:a16="http://schemas.microsoft.com/office/drawing/2014/main" id="{2C50FF00-EB70-4FC4-8C36-0A1EAE0DD851}"/>
              </a:ext>
            </a:extLst>
          </p:cNvPr>
          <p:cNvSpPr/>
          <p:nvPr/>
        </p:nvSpPr>
        <p:spPr>
          <a:xfrm>
            <a:off x="802628" y="4688013"/>
            <a:ext cx="1923794" cy="334288"/>
          </a:xfrm>
          <a:custGeom>
            <a:avLst/>
            <a:gdLst>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0 w 2955286"/>
              <a:gd name="connsiteY4" fmla="*/ 0 h 648000"/>
              <a:gd name="connsiteX0" fmla="*/ 27 w 2955313"/>
              <a:gd name="connsiteY0" fmla="*/ 0 h 648000"/>
              <a:gd name="connsiteX1" fmla="*/ 2955313 w 2955313"/>
              <a:gd name="connsiteY1" fmla="*/ 0 h 648000"/>
              <a:gd name="connsiteX2" fmla="*/ 2955313 w 2955313"/>
              <a:gd name="connsiteY2" fmla="*/ 648000 h 648000"/>
              <a:gd name="connsiteX3" fmla="*/ 27 w 2955313"/>
              <a:gd name="connsiteY3" fmla="*/ 648000 h 648000"/>
              <a:gd name="connsiteX4" fmla="*/ 89731 w 2955313"/>
              <a:gd name="connsiteY4" fmla="*/ 316575 h 648000"/>
              <a:gd name="connsiteX5" fmla="*/ 27 w 2955313"/>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99872 w 3155158"/>
              <a:gd name="connsiteY0" fmla="*/ 0 h 648000"/>
              <a:gd name="connsiteX1" fmla="*/ 3155158 w 3155158"/>
              <a:gd name="connsiteY1" fmla="*/ 0 h 648000"/>
              <a:gd name="connsiteX2" fmla="*/ 3155158 w 3155158"/>
              <a:gd name="connsiteY2" fmla="*/ 648000 h 648000"/>
              <a:gd name="connsiteX3" fmla="*/ 199872 w 3155158"/>
              <a:gd name="connsiteY3" fmla="*/ 648000 h 648000"/>
              <a:gd name="connsiteX4" fmla="*/ 289576 w 3155158"/>
              <a:gd name="connsiteY4" fmla="*/ 316575 h 648000"/>
              <a:gd name="connsiteX5" fmla="*/ 199872 w 3155158"/>
              <a:gd name="connsiteY5" fmla="*/ 0 h 648000"/>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89704 w 2955286"/>
              <a:gd name="connsiteY4" fmla="*/ 316575 h 648000"/>
              <a:gd name="connsiteX5" fmla="*/ 0 w 2955286"/>
              <a:gd name="connsiteY5"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5286" h="648000">
                <a:moveTo>
                  <a:pt x="0" y="0"/>
                </a:moveTo>
                <a:lnTo>
                  <a:pt x="2955286" y="0"/>
                </a:lnTo>
                <a:lnTo>
                  <a:pt x="2955286" y="648000"/>
                </a:lnTo>
                <a:lnTo>
                  <a:pt x="0" y="648000"/>
                </a:lnTo>
                <a:lnTo>
                  <a:pt x="89704" y="3165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Untertitel 7">
            <a:extLst>
              <a:ext uri="{FF2B5EF4-FFF2-40B4-BE49-F238E27FC236}">
                <a16:creationId xmlns:a16="http://schemas.microsoft.com/office/drawing/2014/main" id="{0551DFED-8648-41AE-96FF-5A595B421230}"/>
              </a:ext>
            </a:extLst>
          </p:cNvPr>
          <p:cNvSpPr txBox="1">
            <a:spLocks/>
          </p:cNvSpPr>
          <p:nvPr/>
        </p:nvSpPr>
        <p:spPr>
          <a:xfrm>
            <a:off x="944833" y="4679515"/>
            <a:ext cx="1848701" cy="31751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1800" b="1" i="0" u="none" strike="noStrike" kern="1200" cap="none" spc="0" normalizeH="0" baseline="0" noProof="0" dirty="0" err="1">
                <a:ln>
                  <a:noFill/>
                </a:ln>
                <a:solidFill>
                  <a:prstClr val="white"/>
                </a:solidFill>
                <a:effectLst/>
                <a:uLnTx/>
                <a:uFillTx/>
                <a:latin typeface="Calibri" panose="020F0502020204030204"/>
                <a:ea typeface="+mn-ea"/>
                <a:cs typeface="+mn-cs"/>
              </a:rPr>
              <a:t>Beamer</a:t>
            </a:r>
            <a:endPar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53">
            <a:extLst>
              <a:ext uri="{FF2B5EF4-FFF2-40B4-BE49-F238E27FC236}">
                <a16:creationId xmlns:a16="http://schemas.microsoft.com/office/drawing/2014/main" id="{516EC4E6-8DB5-43C0-AD6E-4AF6B8310915}"/>
              </a:ext>
            </a:extLst>
          </p:cNvPr>
          <p:cNvSpPr/>
          <p:nvPr/>
        </p:nvSpPr>
        <p:spPr>
          <a:xfrm>
            <a:off x="802628" y="5088033"/>
            <a:ext cx="1923794" cy="334288"/>
          </a:xfrm>
          <a:custGeom>
            <a:avLst/>
            <a:gdLst>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0 w 2955286"/>
              <a:gd name="connsiteY4" fmla="*/ 0 h 648000"/>
              <a:gd name="connsiteX0" fmla="*/ 27 w 2955313"/>
              <a:gd name="connsiteY0" fmla="*/ 0 h 648000"/>
              <a:gd name="connsiteX1" fmla="*/ 2955313 w 2955313"/>
              <a:gd name="connsiteY1" fmla="*/ 0 h 648000"/>
              <a:gd name="connsiteX2" fmla="*/ 2955313 w 2955313"/>
              <a:gd name="connsiteY2" fmla="*/ 648000 h 648000"/>
              <a:gd name="connsiteX3" fmla="*/ 27 w 2955313"/>
              <a:gd name="connsiteY3" fmla="*/ 648000 h 648000"/>
              <a:gd name="connsiteX4" fmla="*/ 89731 w 2955313"/>
              <a:gd name="connsiteY4" fmla="*/ 316575 h 648000"/>
              <a:gd name="connsiteX5" fmla="*/ 27 w 2955313"/>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99872 w 3155158"/>
              <a:gd name="connsiteY0" fmla="*/ 0 h 648000"/>
              <a:gd name="connsiteX1" fmla="*/ 3155158 w 3155158"/>
              <a:gd name="connsiteY1" fmla="*/ 0 h 648000"/>
              <a:gd name="connsiteX2" fmla="*/ 3155158 w 3155158"/>
              <a:gd name="connsiteY2" fmla="*/ 648000 h 648000"/>
              <a:gd name="connsiteX3" fmla="*/ 199872 w 3155158"/>
              <a:gd name="connsiteY3" fmla="*/ 648000 h 648000"/>
              <a:gd name="connsiteX4" fmla="*/ 289576 w 3155158"/>
              <a:gd name="connsiteY4" fmla="*/ 316575 h 648000"/>
              <a:gd name="connsiteX5" fmla="*/ 199872 w 3155158"/>
              <a:gd name="connsiteY5" fmla="*/ 0 h 648000"/>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89704 w 2955286"/>
              <a:gd name="connsiteY4" fmla="*/ 316575 h 648000"/>
              <a:gd name="connsiteX5" fmla="*/ 0 w 2955286"/>
              <a:gd name="connsiteY5"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5286" h="648000">
                <a:moveTo>
                  <a:pt x="0" y="0"/>
                </a:moveTo>
                <a:lnTo>
                  <a:pt x="2955286" y="0"/>
                </a:lnTo>
                <a:lnTo>
                  <a:pt x="2955286" y="648000"/>
                </a:lnTo>
                <a:lnTo>
                  <a:pt x="0" y="648000"/>
                </a:lnTo>
                <a:lnTo>
                  <a:pt x="89704" y="3165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Untertitel 7">
            <a:extLst>
              <a:ext uri="{FF2B5EF4-FFF2-40B4-BE49-F238E27FC236}">
                <a16:creationId xmlns:a16="http://schemas.microsoft.com/office/drawing/2014/main" id="{F2F06C76-8AF2-431C-BC03-4EC233911D89}"/>
              </a:ext>
            </a:extLst>
          </p:cNvPr>
          <p:cNvSpPr txBox="1">
            <a:spLocks/>
          </p:cNvSpPr>
          <p:nvPr/>
        </p:nvSpPr>
        <p:spPr>
          <a:xfrm>
            <a:off x="944833" y="5079535"/>
            <a:ext cx="1848701" cy="31751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Scanner</a:t>
            </a:r>
          </a:p>
        </p:txBody>
      </p:sp>
      <p:sp>
        <p:nvSpPr>
          <p:cNvPr id="45" name="Rechteck 53">
            <a:extLst>
              <a:ext uri="{FF2B5EF4-FFF2-40B4-BE49-F238E27FC236}">
                <a16:creationId xmlns:a16="http://schemas.microsoft.com/office/drawing/2014/main" id="{6ABB884E-E383-4138-86A2-09059C91CAD0}"/>
              </a:ext>
            </a:extLst>
          </p:cNvPr>
          <p:cNvSpPr/>
          <p:nvPr/>
        </p:nvSpPr>
        <p:spPr>
          <a:xfrm>
            <a:off x="802628" y="5488925"/>
            <a:ext cx="1923794" cy="334288"/>
          </a:xfrm>
          <a:custGeom>
            <a:avLst/>
            <a:gdLst>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0 w 2955286"/>
              <a:gd name="connsiteY4" fmla="*/ 0 h 648000"/>
              <a:gd name="connsiteX0" fmla="*/ 27 w 2955313"/>
              <a:gd name="connsiteY0" fmla="*/ 0 h 648000"/>
              <a:gd name="connsiteX1" fmla="*/ 2955313 w 2955313"/>
              <a:gd name="connsiteY1" fmla="*/ 0 h 648000"/>
              <a:gd name="connsiteX2" fmla="*/ 2955313 w 2955313"/>
              <a:gd name="connsiteY2" fmla="*/ 648000 h 648000"/>
              <a:gd name="connsiteX3" fmla="*/ 27 w 2955313"/>
              <a:gd name="connsiteY3" fmla="*/ 648000 h 648000"/>
              <a:gd name="connsiteX4" fmla="*/ 89731 w 2955313"/>
              <a:gd name="connsiteY4" fmla="*/ 316575 h 648000"/>
              <a:gd name="connsiteX5" fmla="*/ 27 w 2955313"/>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99872 w 3155158"/>
              <a:gd name="connsiteY0" fmla="*/ 0 h 648000"/>
              <a:gd name="connsiteX1" fmla="*/ 3155158 w 3155158"/>
              <a:gd name="connsiteY1" fmla="*/ 0 h 648000"/>
              <a:gd name="connsiteX2" fmla="*/ 3155158 w 3155158"/>
              <a:gd name="connsiteY2" fmla="*/ 648000 h 648000"/>
              <a:gd name="connsiteX3" fmla="*/ 199872 w 3155158"/>
              <a:gd name="connsiteY3" fmla="*/ 648000 h 648000"/>
              <a:gd name="connsiteX4" fmla="*/ 289576 w 3155158"/>
              <a:gd name="connsiteY4" fmla="*/ 316575 h 648000"/>
              <a:gd name="connsiteX5" fmla="*/ 199872 w 3155158"/>
              <a:gd name="connsiteY5" fmla="*/ 0 h 648000"/>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89704 w 2955286"/>
              <a:gd name="connsiteY4" fmla="*/ 316575 h 648000"/>
              <a:gd name="connsiteX5" fmla="*/ 0 w 2955286"/>
              <a:gd name="connsiteY5"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5286" h="648000">
                <a:moveTo>
                  <a:pt x="0" y="0"/>
                </a:moveTo>
                <a:lnTo>
                  <a:pt x="2955286" y="0"/>
                </a:lnTo>
                <a:lnTo>
                  <a:pt x="2955286" y="648000"/>
                </a:lnTo>
                <a:lnTo>
                  <a:pt x="0" y="648000"/>
                </a:lnTo>
                <a:lnTo>
                  <a:pt x="89704" y="3165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Untertitel 7">
            <a:extLst>
              <a:ext uri="{FF2B5EF4-FFF2-40B4-BE49-F238E27FC236}">
                <a16:creationId xmlns:a16="http://schemas.microsoft.com/office/drawing/2014/main" id="{24EEB7D5-3FE5-400A-9EE6-0D41F91A288C}"/>
              </a:ext>
            </a:extLst>
          </p:cNvPr>
          <p:cNvSpPr txBox="1">
            <a:spLocks/>
          </p:cNvSpPr>
          <p:nvPr/>
        </p:nvSpPr>
        <p:spPr>
          <a:xfrm>
            <a:off x="944833" y="5480427"/>
            <a:ext cx="1848701" cy="31751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Plotter</a:t>
            </a:r>
          </a:p>
        </p:txBody>
      </p:sp>
      <p:sp>
        <p:nvSpPr>
          <p:cNvPr id="47" name="Rechteck 53">
            <a:extLst>
              <a:ext uri="{FF2B5EF4-FFF2-40B4-BE49-F238E27FC236}">
                <a16:creationId xmlns:a16="http://schemas.microsoft.com/office/drawing/2014/main" id="{E39F0012-FC18-4305-B374-CD36BC342E73}"/>
              </a:ext>
            </a:extLst>
          </p:cNvPr>
          <p:cNvSpPr/>
          <p:nvPr/>
        </p:nvSpPr>
        <p:spPr>
          <a:xfrm>
            <a:off x="802628" y="5888945"/>
            <a:ext cx="1923794" cy="334288"/>
          </a:xfrm>
          <a:custGeom>
            <a:avLst/>
            <a:gdLst>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0 w 2955286"/>
              <a:gd name="connsiteY4" fmla="*/ 0 h 648000"/>
              <a:gd name="connsiteX0" fmla="*/ 27 w 2955313"/>
              <a:gd name="connsiteY0" fmla="*/ 0 h 648000"/>
              <a:gd name="connsiteX1" fmla="*/ 2955313 w 2955313"/>
              <a:gd name="connsiteY1" fmla="*/ 0 h 648000"/>
              <a:gd name="connsiteX2" fmla="*/ 2955313 w 2955313"/>
              <a:gd name="connsiteY2" fmla="*/ 648000 h 648000"/>
              <a:gd name="connsiteX3" fmla="*/ 27 w 2955313"/>
              <a:gd name="connsiteY3" fmla="*/ 648000 h 648000"/>
              <a:gd name="connsiteX4" fmla="*/ 89731 w 2955313"/>
              <a:gd name="connsiteY4" fmla="*/ 316575 h 648000"/>
              <a:gd name="connsiteX5" fmla="*/ 27 w 2955313"/>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99872 w 3155158"/>
              <a:gd name="connsiteY0" fmla="*/ 0 h 648000"/>
              <a:gd name="connsiteX1" fmla="*/ 3155158 w 3155158"/>
              <a:gd name="connsiteY1" fmla="*/ 0 h 648000"/>
              <a:gd name="connsiteX2" fmla="*/ 3155158 w 3155158"/>
              <a:gd name="connsiteY2" fmla="*/ 648000 h 648000"/>
              <a:gd name="connsiteX3" fmla="*/ 199872 w 3155158"/>
              <a:gd name="connsiteY3" fmla="*/ 648000 h 648000"/>
              <a:gd name="connsiteX4" fmla="*/ 289576 w 3155158"/>
              <a:gd name="connsiteY4" fmla="*/ 316575 h 648000"/>
              <a:gd name="connsiteX5" fmla="*/ 199872 w 3155158"/>
              <a:gd name="connsiteY5" fmla="*/ 0 h 648000"/>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89704 w 2955286"/>
              <a:gd name="connsiteY4" fmla="*/ 316575 h 648000"/>
              <a:gd name="connsiteX5" fmla="*/ 0 w 2955286"/>
              <a:gd name="connsiteY5"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5286" h="648000">
                <a:moveTo>
                  <a:pt x="0" y="0"/>
                </a:moveTo>
                <a:lnTo>
                  <a:pt x="2955286" y="0"/>
                </a:lnTo>
                <a:lnTo>
                  <a:pt x="2955286" y="648000"/>
                </a:lnTo>
                <a:lnTo>
                  <a:pt x="0" y="648000"/>
                </a:lnTo>
                <a:lnTo>
                  <a:pt x="89704" y="3165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Untertitel 7">
            <a:extLst>
              <a:ext uri="{FF2B5EF4-FFF2-40B4-BE49-F238E27FC236}">
                <a16:creationId xmlns:a16="http://schemas.microsoft.com/office/drawing/2014/main" id="{B44EB17D-CFCB-461A-B1BB-F90B801C71FF}"/>
              </a:ext>
            </a:extLst>
          </p:cNvPr>
          <p:cNvSpPr txBox="1">
            <a:spLocks/>
          </p:cNvSpPr>
          <p:nvPr/>
        </p:nvSpPr>
        <p:spPr>
          <a:xfrm>
            <a:off x="944833" y="5880447"/>
            <a:ext cx="1848701" cy="31751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Dockingstation</a:t>
            </a:r>
          </a:p>
        </p:txBody>
      </p:sp>
      <p:sp>
        <p:nvSpPr>
          <p:cNvPr id="49" name="Rechteck 53">
            <a:extLst>
              <a:ext uri="{FF2B5EF4-FFF2-40B4-BE49-F238E27FC236}">
                <a16:creationId xmlns:a16="http://schemas.microsoft.com/office/drawing/2014/main" id="{48A8D08C-381C-4A51-9693-1CB2F8DBFB33}"/>
              </a:ext>
            </a:extLst>
          </p:cNvPr>
          <p:cNvSpPr/>
          <p:nvPr/>
        </p:nvSpPr>
        <p:spPr>
          <a:xfrm>
            <a:off x="2874854" y="1484852"/>
            <a:ext cx="1923794" cy="334288"/>
          </a:xfrm>
          <a:custGeom>
            <a:avLst/>
            <a:gdLst>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0 w 2955286"/>
              <a:gd name="connsiteY4" fmla="*/ 0 h 648000"/>
              <a:gd name="connsiteX0" fmla="*/ 27 w 2955313"/>
              <a:gd name="connsiteY0" fmla="*/ 0 h 648000"/>
              <a:gd name="connsiteX1" fmla="*/ 2955313 w 2955313"/>
              <a:gd name="connsiteY1" fmla="*/ 0 h 648000"/>
              <a:gd name="connsiteX2" fmla="*/ 2955313 w 2955313"/>
              <a:gd name="connsiteY2" fmla="*/ 648000 h 648000"/>
              <a:gd name="connsiteX3" fmla="*/ 27 w 2955313"/>
              <a:gd name="connsiteY3" fmla="*/ 648000 h 648000"/>
              <a:gd name="connsiteX4" fmla="*/ 89731 w 2955313"/>
              <a:gd name="connsiteY4" fmla="*/ 316575 h 648000"/>
              <a:gd name="connsiteX5" fmla="*/ 27 w 2955313"/>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99872 w 3155158"/>
              <a:gd name="connsiteY0" fmla="*/ 0 h 648000"/>
              <a:gd name="connsiteX1" fmla="*/ 3155158 w 3155158"/>
              <a:gd name="connsiteY1" fmla="*/ 0 h 648000"/>
              <a:gd name="connsiteX2" fmla="*/ 3155158 w 3155158"/>
              <a:gd name="connsiteY2" fmla="*/ 648000 h 648000"/>
              <a:gd name="connsiteX3" fmla="*/ 199872 w 3155158"/>
              <a:gd name="connsiteY3" fmla="*/ 648000 h 648000"/>
              <a:gd name="connsiteX4" fmla="*/ 289576 w 3155158"/>
              <a:gd name="connsiteY4" fmla="*/ 316575 h 648000"/>
              <a:gd name="connsiteX5" fmla="*/ 199872 w 3155158"/>
              <a:gd name="connsiteY5" fmla="*/ 0 h 648000"/>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89704 w 2955286"/>
              <a:gd name="connsiteY4" fmla="*/ 316575 h 648000"/>
              <a:gd name="connsiteX5" fmla="*/ 0 w 2955286"/>
              <a:gd name="connsiteY5"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5286" h="648000">
                <a:moveTo>
                  <a:pt x="0" y="0"/>
                </a:moveTo>
                <a:lnTo>
                  <a:pt x="2955286" y="0"/>
                </a:lnTo>
                <a:lnTo>
                  <a:pt x="2955286" y="648000"/>
                </a:lnTo>
                <a:lnTo>
                  <a:pt x="0" y="648000"/>
                </a:lnTo>
                <a:lnTo>
                  <a:pt x="89704" y="3165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Untertitel 7">
            <a:extLst>
              <a:ext uri="{FF2B5EF4-FFF2-40B4-BE49-F238E27FC236}">
                <a16:creationId xmlns:a16="http://schemas.microsoft.com/office/drawing/2014/main" id="{1C415D2F-28C2-4A1C-8B40-FBDBA8FACEBF}"/>
              </a:ext>
            </a:extLst>
          </p:cNvPr>
          <p:cNvSpPr txBox="1">
            <a:spLocks/>
          </p:cNvSpPr>
          <p:nvPr/>
        </p:nvSpPr>
        <p:spPr>
          <a:xfrm>
            <a:off x="3017059" y="1476354"/>
            <a:ext cx="1848701" cy="31751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1800" b="1" i="0" u="none" strike="noStrike" kern="1200" cap="none" spc="0" normalizeH="0" baseline="0" noProof="0" dirty="0" err="1">
                <a:ln>
                  <a:noFill/>
                </a:ln>
                <a:solidFill>
                  <a:prstClr val="white"/>
                </a:solidFill>
                <a:effectLst/>
                <a:uLnTx/>
                <a:uFillTx/>
                <a:latin typeface="Calibri" panose="020F0502020204030204"/>
                <a:ea typeface="+mn-ea"/>
                <a:cs typeface="+mn-cs"/>
              </a:rPr>
              <a:t>Thin</a:t>
            </a: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 Client</a:t>
            </a:r>
          </a:p>
        </p:txBody>
      </p:sp>
      <p:sp>
        <p:nvSpPr>
          <p:cNvPr id="51" name="Rechteck 53">
            <a:extLst>
              <a:ext uri="{FF2B5EF4-FFF2-40B4-BE49-F238E27FC236}">
                <a16:creationId xmlns:a16="http://schemas.microsoft.com/office/drawing/2014/main" id="{81C34457-50A8-483C-8E2F-64B3E22A641D}"/>
              </a:ext>
            </a:extLst>
          </p:cNvPr>
          <p:cNvSpPr/>
          <p:nvPr/>
        </p:nvSpPr>
        <p:spPr>
          <a:xfrm>
            <a:off x="2874854" y="1884872"/>
            <a:ext cx="1923794" cy="334288"/>
          </a:xfrm>
          <a:custGeom>
            <a:avLst/>
            <a:gdLst>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0 w 2955286"/>
              <a:gd name="connsiteY4" fmla="*/ 0 h 648000"/>
              <a:gd name="connsiteX0" fmla="*/ 27 w 2955313"/>
              <a:gd name="connsiteY0" fmla="*/ 0 h 648000"/>
              <a:gd name="connsiteX1" fmla="*/ 2955313 w 2955313"/>
              <a:gd name="connsiteY1" fmla="*/ 0 h 648000"/>
              <a:gd name="connsiteX2" fmla="*/ 2955313 w 2955313"/>
              <a:gd name="connsiteY2" fmla="*/ 648000 h 648000"/>
              <a:gd name="connsiteX3" fmla="*/ 27 w 2955313"/>
              <a:gd name="connsiteY3" fmla="*/ 648000 h 648000"/>
              <a:gd name="connsiteX4" fmla="*/ 89731 w 2955313"/>
              <a:gd name="connsiteY4" fmla="*/ 316575 h 648000"/>
              <a:gd name="connsiteX5" fmla="*/ 27 w 2955313"/>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99872 w 3155158"/>
              <a:gd name="connsiteY0" fmla="*/ 0 h 648000"/>
              <a:gd name="connsiteX1" fmla="*/ 3155158 w 3155158"/>
              <a:gd name="connsiteY1" fmla="*/ 0 h 648000"/>
              <a:gd name="connsiteX2" fmla="*/ 3155158 w 3155158"/>
              <a:gd name="connsiteY2" fmla="*/ 648000 h 648000"/>
              <a:gd name="connsiteX3" fmla="*/ 199872 w 3155158"/>
              <a:gd name="connsiteY3" fmla="*/ 648000 h 648000"/>
              <a:gd name="connsiteX4" fmla="*/ 289576 w 3155158"/>
              <a:gd name="connsiteY4" fmla="*/ 316575 h 648000"/>
              <a:gd name="connsiteX5" fmla="*/ 199872 w 3155158"/>
              <a:gd name="connsiteY5" fmla="*/ 0 h 648000"/>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89704 w 2955286"/>
              <a:gd name="connsiteY4" fmla="*/ 316575 h 648000"/>
              <a:gd name="connsiteX5" fmla="*/ 0 w 2955286"/>
              <a:gd name="connsiteY5"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5286" h="648000">
                <a:moveTo>
                  <a:pt x="0" y="0"/>
                </a:moveTo>
                <a:lnTo>
                  <a:pt x="2955286" y="0"/>
                </a:lnTo>
                <a:lnTo>
                  <a:pt x="2955286" y="648000"/>
                </a:lnTo>
                <a:lnTo>
                  <a:pt x="0" y="648000"/>
                </a:lnTo>
                <a:lnTo>
                  <a:pt x="89704" y="3165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Untertitel 7">
            <a:extLst>
              <a:ext uri="{FF2B5EF4-FFF2-40B4-BE49-F238E27FC236}">
                <a16:creationId xmlns:a16="http://schemas.microsoft.com/office/drawing/2014/main" id="{9522FF1E-1BBD-4BC5-A159-0DA3D0EC9524}"/>
              </a:ext>
            </a:extLst>
          </p:cNvPr>
          <p:cNvSpPr txBox="1">
            <a:spLocks/>
          </p:cNvSpPr>
          <p:nvPr/>
        </p:nvSpPr>
        <p:spPr>
          <a:xfrm>
            <a:off x="3017059" y="1876374"/>
            <a:ext cx="1848701" cy="31751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Kabel</a:t>
            </a:r>
          </a:p>
        </p:txBody>
      </p:sp>
      <p:sp>
        <p:nvSpPr>
          <p:cNvPr id="53" name="Rechteck 53">
            <a:extLst>
              <a:ext uri="{FF2B5EF4-FFF2-40B4-BE49-F238E27FC236}">
                <a16:creationId xmlns:a16="http://schemas.microsoft.com/office/drawing/2014/main" id="{4EAA1B02-8C56-4974-8FC8-070A8B75FEC5}"/>
              </a:ext>
            </a:extLst>
          </p:cNvPr>
          <p:cNvSpPr/>
          <p:nvPr/>
        </p:nvSpPr>
        <p:spPr>
          <a:xfrm>
            <a:off x="2874854" y="2293390"/>
            <a:ext cx="1923794" cy="334288"/>
          </a:xfrm>
          <a:custGeom>
            <a:avLst/>
            <a:gdLst>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0 w 2955286"/>
              <a:gd name="connsiteY4" fmla="*/ 0 h 648000"/>
              <a:gd name="connsiteX0" fmla="*/ 27 w 2955313"/>
              <a:gd name="connsiteY0" fmla="*/ 0 h 648000"/>
              <a:gd name="connsiteX1" fmla="*/ 2955313 w 2955313"/>
              <a:gd name="connsiteY1" fmla="*/ 0 h 648000"/>
              <a:gd name="connsiteX2" fmla="*/ 2955313 w 2955313"/>
              <a:gd name="connsiteY2" fmla="*/ 648000 h 648000"/>
              <a:gd name="connsiteX3" fmla="*/ 27 w 2955313"/>
              <a:gd name="connsiteY3" fmla="*/ 648000 h 648000"/>
              <a:gd name="connsiteX4" fmla="*/ 89731 w 2955313"/>
              <a:gd name="connsiteY4" fmla="*/ 316575 h 648000"/>
              <a:gd name="connsiteX5" fmla="*/ 27 w 2955313"/>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99872 w 3155158"/>
              <a:gd name="connsiteY0" fmla="*/ 0 h 648000"/>
              <a:gd name="connsiteX1" fmla="*/ 3155158 w 3155158"/>
              <a:gd name="connsiteY1" fmla="*/ 0 h 648000"/>
              <a:gd name="connsiteX2" fmla="*/ 3155158 w 3155158"/>
              <a:gd name="connsiteY2" fmla="*/ 648000 h 648000"/>
              <a:gd name="connsiteX3" fmla="*/ 199872 w 3155158"/>
              <a:gd name="connsiteY3" fmla="*/ 648000 h 648000"/>
              <a:gd name="connsiteX4" fmla="*/ 289576 w 3155158"/>
              <a:gd name="connsiteY4" fmla="*/ 316575 h 648000"/>
              <a:gd name="connsiteX5" fmla="*/ 199872 w 3155158"/>
              <a:gd name="connsiteY5" fmla="*/ 0 h 648000"/>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89704 w 2955286"/>
              <a:gd name="connsiteY4" fmla="*/ 316575 h 648000"/>
              <a:gd name="connsiteX5" fmla="*/ 0 w 2955286"/>
              <a:gd name="connsiteY5"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5286" h="648000">
                <a:moveTo>
                  <a:pt x="0" y="0"/>
                </a:moveTo>
                <a:lnTo>
                  <a:pt x="2955286" y="0"/>
                </a:lnTo>
                <a:lnTo>
                  <a:pt x="2955286" y="648000"/>
                </a:lnTo>
                <a:lnTo>
                  <a:pt x="0" y="648000"/>
                </a:lnTo>
                <a:lnTo>
                  <a:pt x="89704" y="3165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Untertitel 7">
            <a:extLst>
              <a:ext uri="{FF2B5EF4-FFF2-40B4-BE49-F238E27FC236}">
                <a16:creationId xmlns:a16="http://schemas.microsoft.com/office/drawing/2014/main" id="{453B97E8-F376-415A-8840-ED949334A8A6}"/>
              </a:ext>
            </a:extLst>
          </p:cNvPr>
          <p:cNvSpPr txBox="1">
            <a:spLocks/>
          </p:cNvSpPr>
          <p:nvPr/>
        </p:nvSpPr>
        <p:spPr>
          <a:xfrm>
            <a:off x="3017059" y="2284892"/>
            <a:ext cx="1848701" cy="31751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Server</a:t>
            </a:r>
          </a:p>
        </p:txBody>
      </p:sp>
      <p:sp>
        <p:nvSpPr>
          <p:cNvPr id="55" name="Rechteck 53">
            <a:extLst>
              <a:ext uri="{FF2B5EF4-FFF2-40B4-BE49-F238E27FC236}">
                <a16:creationId xmlns:a16="http://schemas.microsoft.com/office/drawing/2014/main" id="{4F7D1462-90BE-4227-A26B-A4D008875ABB}"/>
              </a:ext>
            </a:extLst>
          </p:cNvPr>
          <p:cNvSpPr/>
          <p:nvPr/>
        </p:nvSpPr>
        <p:spPr>
          <a:xfrm>
            <a:off x="2874854" y="2693410"/>
            <a:ext cx="1923794" cy="334288"/>
          </a:xfrm>
          <a:custGeom>
            <a:avLst/>
            <a:gdLst>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0 w 2955286"/>
              <a:gd name="connsiteY4" fmla="*/ 0 h 648000"/>
              <a:gd name="connsiteX0" fmla="*/ 27 w 2955313"/>
              <a:gd name="connsiteY0" fmla="*/ 0 h 648000"/>
              <a:gd name="connsiteX1" fmla="*/ 2955313 w 2955313"/>
              <a:gd name="connsiteY1" fmla="*/ 0 h 648000"/>
              <a:gd name="connsiteX2" fmla="*/ 2955313 w 2955313"/>
              <a:gd name="connsiteY2" fmla="*/ 648000 h 648000"/>
              <a:gd name="connsiteX3" fmla="*/ 27 w 2955313"/>
              <a:gd name="connsiteY3" fmla="*/ 648000 h 648000"/>
              <a:gd name="connsiteX4" fmla="*/ 89731 w 2955313"/>
              <a:gd name="connsiteY4" fmla="*/ 316575 h 648000"/>
              <a:gd name="connsiteX5" fmla="*/ 27 w 2955313"/>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99872 w 3155158"/>
              <a:gd name="connsiteY0" fmla="*/ 0 h 648000"/>
              <a:gd name="connsiteX1" fmla="*/ 3155158 w 3155158"/>
              <a:gd name="connsiteY1" fmla="*/ 0 h 648000"/>
              <a:gd name="connsiteX2" fmla="*/ 3155158 w 3155158"/>
              <a:gd name="connsiteY2" fmla="*/ 648000 h 648000"/>
              <a:gd name="connsiteX3" fmla="*/ 199872 w 3155158"/>
              <a:gd name="connsiteY3" fmla="*/ 648000 h 648000"/>
              <a:gd name="connsiteX4" fmla="*/ 289576 w 3155158"/>
              <a:gd name="connsiteY4" fmla="*/ 316575 h 648000"/>
              <a:gd name="connsiteX5" fmla="*/ 199872 w 3155158"/>
              <a:gd name="connsiteY5" fmla="*/ 0 h 648000"/>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89704 w 2955286"/>
              <a:gd name="connsiteY4" fmla="*/ 316575 h 648000"/>
              <a:gd name="connsiteX5" fmla="*/ 0 w 2955286"/>
              <a:gd name="connsiteY5"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5286" h="648000">
                <a:moveTo>
                  <a:pt x="0" y="0"/>
                </a:moveTo>
                <a:lnTo>
                  <a:pt x="2955286" y="0"/>
                </a:lnTo>
                <a:lnTo>
                  <a:pt x="2955286" y="648000"/>
                </a:lnTo>
                <a:lnTo>
                  <a:pt x="0" y="648000"/>
                </a:lnTo>
                <a:lnTo>
                  <a:pt x="89704" y="3165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Untertitel 7">
            <a:extLst>
              <a:ext uri="{FF2B5EF4-FFF2-40B4-BE49-F238E27FC236}">
                <a16:creationId xmlns:a16="http://schemas.microsoft.com/office/drawing/2014/main" id="{B3388B54-002A-4442-A398-913385344AC2}"/>
              </a:ext>
            </a:extLst>
          </p:cNvPr>
          <p:cNvSpPr txBox="1">
            <a:spLocks/>
          </p:cNvSpPr>
          <p:nvPr/>
        </p:nvSpPr>
        <p:spPr>
          <a:xfrm>
            <a:off x="3017059" y="2684912"/>
            <a:ext cx="1848701" cy="31751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Kopierer</a:t>
            </a:r>
          </a:p>
        </p:txBody>
      </p:sp>
      <p:sp>
        <p:nvSpPr>
          <p:cNvPr id="57" name="Rechteck 53">
            <a:extLst>
              <a:ext uri="{FF2B5EF4-FFF2-40B4-BE49-F238E27FC236}">
                <a16:creationId xmlns:a16="http://schemas.microsoft.com/office/drawing/2014/main" id="{146BB0E6-81EA-4B98-B122-77600093BF36}"/>
              </a:ext>
            </a:extLst>
          </p:cNvPr>
          <p:cNvSpPr/>
          <p:nvPr/>
        </p:nvSpPr>
        <p:spPr>
          <a:xfrm>
            <a:off x="2874854" y="3084932"/>
            <a:ext cx="1923794" cy="334288"/>
          </a:xfrm>
          <a:custGeom>
            <a:avLst/>
            <a:gdLst>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0 w 2955286"/>
              <a:gd name="connsiteY4" fmla="*/ 0 h 648000"/>
              <a:gd name="connsiteX0" fmla="*/ 27 w 2955313"/>
              <a:gd name="connsiteY0" fmla="*/ 0 h 648000"/>
              <a:gd name="connsiteX1" fmla="*/ 2955313 w 2955313"/>
              <a:gd name="connsiteY1" fmla="*/ 0 h 648000"/>
              <a:gd name="connsiteX2" fmla="*/ 2955313 w 2955313"/>
              <a:gd name="connsiteY2" fmla="*/ 648000 h 648000"/>
              <a:gd name="connsiteX3" fmla="*/ 27 w 2955313"/>
              <a:gd name="connsiteY3" fmla="*/ 648000 h 648000"/>
              <a:gd name="connsiteX4" fmla="*/ 89731 w 2955313"/>
              <a:gd name="connsiteY4" fmla="*/ 316575 h 648000"/>
              <a:gd name="connsiteX5" fmla="*/ 27 w 2955313"/>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99872 w 3155158"/>
              <a:gd name="connsiteY0" fmla="*/ 0 h 648000"/>
              <a:gd name="connsiteX1" fmla="*/ 3155158 w 3155158"/>
              <a:gd name="connsiteY1" fmla="*/ 0 h 648000"/>
              <a:gd name="connsiteX2" fmla="*/ 3155158 w 3155158"/>
              <a:gd name="connsiteY2" fmla="*/ 648000 h 648000"/>
              <a:gd name="connsiteX3" fmla="*/ 199872 w 3155158"/>
              <a:gd name="connsiteY3" fmla="*/ 648000 h 648000"/>
              <a:gd name="connsiteX4" fmla="*/ 289576 w 3155158"/>
              <a:gd name="connsiteY4" fmla="*/ 316575 h 648000"/>
              <a:gd name="connsiteX5" fmla="*/ 199872 w 3155158"/>
              <a:gd name="connsiteY5" fmla="*/ 0 h 648000"/>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89704 w 2955286"/>
              <a:gd name="connsiteY4" fmla="*/ 316575 h 648000"/>
              <a:gd name="connsiteX5" fmla="*/ 0 w 2955286"/>
              <a:gd name="connsiteY5"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5286" h="648000">
                <a:moveTo>
                  <a:pt x="0" y="0"/>
                </a:moveTo>
                <a:lnTo>
                  <a:pt x="2955286" y="0"/>
                </a:lnTo>
                <a:lnTo>
                  <a:pt x="2955286" y="648000"/>
                </a:lnTo>
                <a:lnTo>
                  <a:pt x="0" y="648000"/>
                </a:lnTo>
                <a:lnTo>
                  <a:pt x="89704" y="3165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Untertitel 7">
            <a:extLst>
              <a:ext uri="{FF2B5EF4-FFF2-40B4-BE49-F238E27FC236}">
                <a16:creationId xmlns:a16="http://schemas.microsoft.com/office/drawing/2014/main" id="{5EEDB0CF-6BD9-4DD6-8495-C2C9C0B1785B}"/>
              </a:ext>
            </a:extLst>
          </p:cNvPr>
          <p:cNvSpPr txBox="1">
            <a:spLocks/>
          </p:cNvSpPr>
          <p:nvPr/>
        </p:nvSpPr>
        <p:spPr>
          <a:xfrm>
            <a:off x="3017059" y="3076434"/>
            <a:ext cx="1848701" cy="31751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Fax</a:t>
            </a:r>
          </a:p>
        </p:txBody>
      </p:sp>
      <p:sp>
        <p:nvSpPr>
          <p:cNvPr id="59" name="Rechteck 53">
            <a:extLst>
              <a:ext uri="{FF2B5EF4-FFF2-40B4-BE49-F238E27FC236}">
                <a16:creationId xmlns:a16="http://schemas.microsoft.com/office/drawing/2014/main" id="{B9840F8C-C6F4-455D-8601-2E4D342E74C1}"/>
              </a:ext>
            </a:extLst>
          </p:cNvPr>
          <p:cNvSpPr/>
          <p:nvPr/>
        </p:nvSpPr>
        <p:spPr>
          <a:xfrm>
            <a:off x="2874854" y="3484952"/>
            <a:ext cx="1923794" cy="334288"/>
          </a:xfrm>
          <a:custGeom>
            <a:avLst/>
            <a:gdLst>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0 w 2955286"/>
              <a:gd name="connsiteY4" fmla="*/ 0 h 648000"/>
              <a:gd name="connsiteX0" fmla="*/ 27 w 2955313"/>
              <a:gd name="connsiteY0" fmla="*/ 0 h 648000"/>
              <a:gd name="connsiteX1" fmla="*/ 2955313 w 2955313"/>
              <a:gd name="connsiteY1" fmla="*/ 0 h 648000"/>
              <a:gd name="connsiteX2" fmla="*/ 2955313 w 2955313"/>
              <a:gd name="connsiteY2" fmla="*/ 648000 h 648000"/>
              <a:gd name="connsiteX3" fmla="*/ 27 w 2955313"/>
              <a:gd name="connsiteY3" fmla="*/ 648000 h 648000"/>
              <a:gd name="connsiteX4" fmla="*/ 89731 w 2955313"/>
              <a:gd name="connsiteY4" fmla="*/ 316575 h 648000"/>
              <a:gd name="connsiteX5" fmla="*/ 27 w 2955313"/>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99872 w 3155158"/>
              <a:gd name="connsiteY0" fmla="*/ 0 h 648000"/>
              <a:gd name="connsiteX1" fmla="*/ 3155158 w 3155158"/>
              <a:gd name="connsiteY1" fmla="*/ 0 h 648000"/>
              <a:gd name="connsiteX2" fmla="*/ 3155158 w 3155158"/>
              <a:gd name="connsiteY2" fmla="*/ 648000 h 648000"/>
              <a:gd name="connsiteX3" fmla="*/ 199872 w 3155158"/>
              <a:gd name="connsiteY3" fmla="*/ 648000 h 648000"/>
              <a:gd name="connsiteX4" fmla="*/ 289576 w 3155158"/>
              <a:gd name="connsiteY4" fmla="*/ 316575 h 648000"/>
              <a:gd name="connsiteX5" fmla="*/ 199872 w 3155158"/>
              <a:gd name="connsiteY5" fmla="*/ 0 h 648000"/>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89704 w 2955286"/>
              <a:gd name="connsiteY4" fmla="*/ 316575 h 648000"/>
              <a:gd name="connsiteX5" fmla="*/ 0 w 2955286"/>
              <a:gd name="connsiteY5"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5286" h="648000">
                <a:moveTo>
                  <a:pt x="0" y="0"/>
                </a:moveTo>
                <a:lnTo>
                  <a:pt x="2955286" y="0"/>
                </a:lnTo>
                <a:lnTo>
                  <a:pt x="2955286" y="648000"/>
                </a:lnTo>
                <a:lnTo>
                  <a:pt x="0" y="648000"/>
                </a:lnTo>
                <a:lnTo>
                  <a:pt x="89704" y="3165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Untertitel 7">
            <a:extLst>
              <a:ext uri="{FF2B5EF4-FFF2-40B4-BE49-F238E27FC236}">
                <a16:creationId xmlns:a16="http://schemas.microsoft.com/office/drawing/2014/main" id="{C7577B11-3E5E-4906-8B4D-EC21919751AB}"/>
              </a:ext>
            </a:extLst>
          </p:cNvPr>
          <p:cNvSpPr txBox="1">
            <a:spLocks/>
          </p:cNvSpPr>
          <p:nvPr/>
        </p:nvSpPr>
        <p:spPr>
          <a:xfrm>
            <a:off x="3017059" y="3476454"/>
            <a:ext cx="1848701" cy="31751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Tastatur</a:t>
            </a:r>
          </a:p>
        </p:txBody>
      </p:sp>
      <p:sp>
        <p:nvSpPr>
          <p:cNvPr id="61" name="Rechteck 53">
            <a:extLst>
              <a:ext uri="{FF2B5EF4-FFF2-40B4-BE49-F238E27FC236}">
                <a16:creationId xmlns:a16="http://schemas.microsoft.com/office/drawing/2014/main" id="{1BFDADED-FE21-48B1-A073-1560137EDBA8}"/>
              </a:ext>
            </a:extLst>
          </p:cNvPr>
          <p:cNvSpPr/>
          <p:nvPr/>
        </p:nvSpPr>
        <p:spPr>
          <a:xfrm>
            <a:off x="2874854" y="3884972"/>
            <a:ext cx="1923794" cy="334288"/>
          </a:xfrm>
          <a:custGeom>
            <a:avLst/>
            <a:gdLst>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0 w 2955286"/>
              <a:gd name="connsiteY4" fmla="*/ 0 h 648000"/>
              <a:gd name="connsiteX0" fmla="*/ 27 w 2955313"/>
              <a:gd name="connsiteY0" fmla="*/ 0 h 648000"/>
              <a:gd name="connsiteX1" fmla="*/ 2955313 w 2955313"/>
              <a:gd name="connsiteY1" fmla="*/ 0 h 648000"/>
              <a:gd name="connsiteX2" fmla="*/ 2955313 w 2955313"/>
              <a:gd name="connsiteY2" fmla="*/ 648000 h 648000"/>
              <a:gd name="connsiteX3" fmla="*/ 27 w 2955313"/>
              <a:gd name="connsiteY3" fmla="*/ 648000 h 648000"/>
              <a:gd name="connsiteX4" fmla="*/ 89731 w 2955313"/>
              <a:gd name="connsiteY4" fmla="*/ 316575 h 648000"/>
              <a:gd name="connsiteX5" fmla="*/ 27 w 2955313"/>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99872 w 3155158"/>
              <a:gd name="connsiteY0" fmla="*/ 0 h 648000"/>
              <a:gd name="connsiteX1" fmla="*/ 3155158 w 3155158"/>
              <a:gd name="connsiteY1" fmla="*/ 0 h 648000"/>
              <a:gd name="connsiteX2" fmla="*/ 3155158 w 3155158"/>
              <a:gd name="connsiteY2" fmla="*/ 648000 h 648000"/>
              <a:gd name="connsiteX3" fmla="*/ 199872 w 3155158"/>
              <a:gd name="connsiteY3" fmla="*/ 648000 h 648000"/>
              <a:gd name="connsiteX4" fmla="*/ 289576 w 3155158"/>
              <a:gd name="connsiteY4" fmla="*/ 316575 h 648000"/>
              <a:gd name="connsiteX5" fmla="*/ 199872 w 3155158"/>
              <a:gd name="connsiteY5" fmla="*/ 0 h 648000"/>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89704 w 2955286"/>
              <a:gd name="connsiteY4" fmla="*/ 316575 h 648000"/>
              <a:gd name="connsiteX5" fmla="*/ 0 w 2955286"/>
              <a:gd name="connsiteY5"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5286" h="648000">
                <a:moveTo>
                  <a:pt x="0" y="0"/>
                </a:moveTo>
                <a:lnTo>
                  <a:pt x="2955286" y="0"/>
                </a:lnTo>
                <a:lnTo>
                  <a:pt x="2955286" y="648000"/>
                </a:lnTo>
                <a:lnTo>
                  <a:pt x="0" y="648000"/>
                </a:lnTo>
                <a:lnTo>
                  <a:pt x="89704" y="3165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Untertitel 7">
            <a:extLst>
              <a:ext uri="{FF2B5EF4-FFF2-40B4-BE49-F238E27FC236}">
                <a16:creationId xmlns:a16="http://schemas.microsoft.com/office/drawing/2014/main" id="{C3FF2E93-2B55-437D-A521-1E3FFCFB4BC3}"/>
              </a:ext>
            </a:extLst>
          </p:cNvPr>
          <p:cNvSpPr txBox="1">
            <a:spLocks/>
          </p:cNvSpPr>
          <p:nvPr/>
        </p:nvSpPr>
        <p:spPr>
          <a:xfrm>
            <a:off x="3017059" y="3876474"/>
            <a:ext cx="1848701" cy="31751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Maus</a:t>
            </a:r>
          </a:p>
        </p:txBody>
      </p:sp>
      <p:sp>
        <p:nvSpPr>
          <p:cNvPr id="63" name="Rechteck 53">
            <a:extLst>
              <a:ext uri="{FF2B5EF4-FFF2-40B4-BE49-F238E27FC236}">
                <a16:creationId xmlns:a16="http://schemas.microsoft.com/office/drawing/2014/main" id="{BD4BD197-BC03-414E-82A1-4D5A0B3F2EBD}"/>
              </a:ext>
            </a:extLst>
          </p:cNvPr>
          <p:cNvSpPr/>
          <p:nvPr/>
        </p:nvSpPr>
        <p:spPr>
          <a:xfrm>
            <a:off x="2874854" y="4284992"/>
            <a:ext cx="1923794" cy="334288"/>
          </a:xfrm>
          <a:custGeom>
            <a:avLst/>
            <a:gdLst>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0 w 2955286"/>
              <a:gd name="connsiteY4" fmla="*/ 0 h 648000"/>
              <a:gd name="connsiteX0" fmla="*/ 27 w 2955313"/>
              <a:gd name="connsiteY0" fmla="*/ 0 h 648000"/>
              <a:gd name="connsiteX1" fmla="*/ 2955313 w 2955313"/>
              <a:gd name="connsiteY1" fmla="*/ 0 h 648000"/>
              <a:gd name="connsiteX2" fmla="*/ 2955313 w 2955313"/>
              <a:gd name="connsiteY2" fmla="*/ 648000 h 648000"/>
              <a:gd name="connsiteX3" fmla="*/ 27 w 2955313"/>
              <a:gd name="connsiteY3" fmla="*/ 648000 h 648000"/>
              <a:gd name="connsiteX4" fmla="*/ 89731 w 2955313"/>
              <a:gd name="connsiteY4" fmla="*/ 316575 h 648000"/>
              <a:gd name="connsiteX5" fmla="*/ 27 w 2955313"/>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99872 w 3155158"/>
              <a:gd name="connsiteY0" fmla="*/ 0 h 648000"/>
              <a:gd name="connsiteX1" fmla="*/ 3155158 w 3155158"/>
              <a:gd name="connsiteY1" fmla="*/ 0 h 648000"/>
              <a:gd name="connsiteX2" fmla="*/ 3155158 w 3155158"/>
              <a:gd name="connsiteY2" fmla="*/ 648000 h 648000"/>
              <a:gd name="connsiteX3" fmla="*/ 199872 w 3155158"/>
              <a:gd name="connsiteY3" fmla="*/ 648000 h 648000"/>
              <a:gd name="connsiteX4" fmla="*/ 289576 w 3155158"/>
              <a:gd name="connsiteY4" fmla="*/ 316575 h 648000"/>
              <a:gd name="connsiteX5" fmla="*/ 199872 w 3155158"/>
              <a:gd name="connsiteY5" fmla="*/ 0 h 648000"/>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89704 w 2955286"/>
              <a:gd name="connsiteY4" fmla="*/ 316575 h 648000"/>
              <a:gd name="connsiteX5" fmla="*/ 0 w 2955286"/>
              <a:gd name="connsiteY5"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5286" h="648000">
                <a:moveTo>
                  <a:pt x="0" y="0"/>
                </a:moveTo>
                <a:lnTo>
                  <a:pt x="2955286" y="0"/>
                </a:lnTo>
                <a:lnTo>
                  <a:pt x="2955286" y="648000"/>
                </a:lnTo>
                <a:lnTo>
                  <a:pt x="0" y="648000"/>
                </a:lnTo>
                <a:lnTo>
                  <a:pt x="89704" y="3165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Untertitel 7">
            <a:extLst>
              <a:ext uri="{FF2B5EF4-FFF2-40B4-BE49-F238E27FC236}">
                <a16:creationId xmlns:a16="http://schemas.microsoft.com/office/drawing/2014/main" id="{4DBD2F4A-0453-4CE6-B843-831136BC8A3D}"/>
              </a:ext>
            </a:extLst>
          </p:cNvPr>
          <p:cNvSpPr txBox="1">
            <a:spLocks/>
          </p:cNvSpPr>
          <p:nvPr/>
        </p:nvSpPr>
        <p:spPr>
          <a:xfrm>
            <a:off x="3017059" y="4276494"/>
            <a:ext cx="1848701" cy="31751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IP-Telefon</a:t>
            </a:r>
          </a:p>
        </p:txBody>
      </p:sp>
      <p:sp>
        <p:nvSpPr>
          <p:cNvPr id="65" name="Rechteck 53">
            <a:extLst>
              <a:ext uri="{FF2B5EF4-FFF2-40B4-BE49-F238E27FC236}">
                <a16:creationId xmlns:a16="http://schemas.microsoft.com/office/drawing/2014/main" id="{161C0493-3F31-4FD3-9F08-96EF71F54FB3}"/>
              </a:ext>
            </a:extLst>
          </p:cNvPr>
          <p:cNvSpPr/>
          <p:nvPr/>
        </p:nvSpPr>
        <p:spPr>
          <a:xfrm>
            <a:off x="2874854" y="4696511"/>
            <a:ext cx="1923794" cy="334288"/>
          </a:xfrm>
          <a:custGeom>
            <a:avLst/>
            <a:gdLst>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0 w 2955286"/>
              <a:gd name="connsiteY4" fmla="*/ 0 h 648000"/>
              <a:gd name="connsiteX0" fmla="*/ 27 w 2955313"/>
              <a:gd name="connsiteY0" fmla="*/ 0 h 648000"/>
              <a:gd name="connsiteX1" fmla="*/ 2955313 w 2955313"/>
              <a:gd name="connsiteY1" fmla="*/ 0 h 648000"/>
              <a:gd name="connsiteX2" fmla="*/ 2955313 w 2955313"/>
              <a:gd name="connsiteY2" fmla="*/ 648000 h 648000"/>
              <a:gd name="connsiteX3" fmla="*/ 27 w 2955313"/>
              <a:gd name="connsiteY3" fmla="*/ 648000 h 648000"/>
              <a:gd name="connsiteX4" fmla="*/ 89731 w 2955313"/>
              <a:gd name="connsiteY4" fmla="*/ 316575 h 648000"/>
              <a:gd name="connsiteX5" fmla="*/ 27 w 2955313"/>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99872 w 3155158"/>
              <a:gd name="connsiteY0" fmla="*/ 0 h 648000"/>
              <a:gd name="connsiteX1" fmla="*/ 3155158 w 3155158"/>
              <a:gd name="connsiteY1" fmla="*/ 0 h 648000"/>
              <a:gd name="connsiteX2" fmla="*/ 3155158 w 3155158"/>
              <a:gd name="connsiteY2" fmla="*/ 648000 h 648000"/>
              <a:gd name="connsiteX3" fmla="*/ 199872 w 3155158"/>
              <a:gd name="connsiteY3" fmla="*/ 648000 h 648000"/>
              <a:gd name="connsiteX4" fmla="*/ 289576 w 3155158"/>
              <a:gd name="connsiteY4" fmla="*/ 316575 h 648000"/>
              <a:gd name="connsiteX5" fmla="*/ 199872 w 3155158"/>
              <a:gd name="connsiteY5" fmla="*/ 0 h 648000"/>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89704 w 2955286"/>
              <a:gd name="connsiteY4" fmla="*/ 316575 h 648000"/>
              <a:gd name="connsiteX5" fmla="*/ 0 w 2955286"/>
              <a:gd name="connsiteY5"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5286" h="648000">
                <a:moveTo>
                  <a:pt x="0" y="0"/>
                </a:moveTo>
                <a:lnTo>
                  <a:pt x="2955286" y="0"/>
                </a:lnTo>
                <a:lnTo>
                  <a:pt x="2955286" y="648000"/>
                </a:lnTo>
                <a:lnTo>
                  <a:pt x="0" y="648000"/>
                </a:lnTo>
                <a:lnTo>
                  <a:pt x="89704" y="3165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Untertitel 7">
            <a:extLst>
              <a:ext uri="{FF2B5EF4-FFF2-40B4-BE49-F238E27FC236}">
                <a16:creationId xmlns:a16="http://schemas.microsoft.com/office/drawing/2014/main" id="{49408E64-928C-4C4F-BB4B-FA214B601F66}"/>
              </a:ext>
            </a:extLst>
          </p:cNvPr>
          <p:cNvSpPr txBox="1">
            <a:spLocks/>
          </p:cNvSpPr>
          <p:nvPr/>
        </p:nvSpPr>
        <p:spPr>
          <a:xfrm>
            <a:off x="3017059" y="4688013"/>
            <a:ext cx="1848701" cy="31751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Rack</a:t>
            </a:r>
          </a:p>
        </p:txBody>
      </p:sp>
      <p:sp>
        <p:nvSpPr>
          <p:cNvPr id="67" name="Rechteck 53">
            <a:extLst>
              <a:ext uri="{FF2B5EF4-FFF2-40B4-BE49-F238E27FC236}">
                <a16:creationId xmlns:a16="http://schemas.microsoft.com/office/drawing/2014/main" id="{E03DE1EF-91AE-469E-BB7A-4D944AD645E1}"/>
              </a:ext>
            </a:extLst>
          </p:cNvPr>
          <p:cNvSpPr/>
          <p:nvPr/>
        </p:nvSpPr>
        <p:spPr>
          <a:xfrm>
            <a:off x="2874854" y="5096531"/>
            <a:ext cx="1923794" cy="334288"/>
          </a:xfrm>
          <a:custGeom>
            <a:avLst/>
            <a:gdLst>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0 w 2955286"/>
              <a:gd name="connsiteY4" fmla="*/ 0 h 648000"/>
              <a:gd name="connsiteX0" fmla="*/ 27 w 2955313"/>
              <a:gd name="connsiteY0" fmla="*/ 0 h 648000"/>
              <a:gd name="connsiteX1" fmla="*/ 2955313 w 2955313"/>
              <a:gd name="connsiteY1" fmla="*/ 0 h 648000"/>
              <a:gd name="connsiteX2" fmla="*/ 2955313 w 2955313"/>
              <a:gd name="connsiteY2" fmla="*/ 648000 h 648000"/>
              <a:gd name="connsiteX3" fmla="*/ 27 w 2955313"/>
              <a:gd name="connsiteY3" fmla="*/ 648000 h 648000"/>
              <a:gd name="connsiteX4" fmla="*/ 89731 w 2955313"/>
              <a:gd name="connsiteY4" fmla="*/ 316575 h 648000"/>
              <a:gd name="connsiteX5" fmla="*/ 27 w 2955313"/>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99872 w 3155158"/>
              <a:gd name="connsiteY0" fmla="*/ 0 h 648000"/>
              <a:gd name="connsiteX1" fmla="*/ 3155158 w 3155158"/>
              <a:gd name="connsiteY1" fmla="*/ 0 h 648000"/>
              <a:gd name="connsiteX2" fmla="*/ 3155158 w 3155158"/>
              <a:gd name="connsiteY2" fmla="*/ 648000 h 648000"/>
              <a:gd name="connsiteX3" fmla="*/ 199872 w 3155158"/>
              <a:gd name="connsiteY3" fmla="*/ 648000 h 648000"/>
              <a:gd name="connsiteX4" fmla="*/ 289576 w 3155158"/>
              <a:gd name="connsiteY4" fmla="*/ 316575 h 648000"/>
              <a:gd name="connsiteX5" fmla="*/ 199872 w 3155158"/>
              <a:gd name="connsiteY5" fmla="*/ 0 h 648000"/>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89704 w 2955286"/>
              <a:gd name="connsiteY4" fmla="*/ 316575 h 648000"/>
              <a:gd name="connsiteX5" fmla="*/ 0 w 2955286"/>
              <a:gd name="connsiteY5"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5286" h="648000">
                <a:moveTo>
                  <a:pt x="0" y="0"/>
                </a:moveTo>
                <a:lnTo>
                  <a:pt x="2955286" y="0"/>
                </a:lnTo>
                <a:lnTo>
                  <a:pt x="2955286" y="648000"/>
                </a:lnTo>
                <a:lnTo>
                  <a:pt x="0" y="648000"/>
                </a:lnTo>
                <a:lnTo>
                  <a:pt x="89704" y="3165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Untertitel 7">
            <a:extLst>
              <a:ext uri="{FF2B5EF4-FFF2-40B4-BE49-F238E27FC236}">
                <a16:creationId xmlns:a16="http://schemas.microsoft.com/office/drawing/2014/main" id="{86A2ED42-93B0-4A2A-BA15-24C4DA90A532}"/>
              </a:ext>
            </a:extLst>
          </p:cNvPr>
          <p:cNvSpPr txBox="1">
            <a:spLocks/>
          </p:cNvSpPr>
          <p:nvPr/>
        </p:nvSpPr>
        <p:spPr>
          <a:xfrm>
            <a:off x="3017059" y="5088033"/>
            <a:ext cx="1848701" cy="31751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Fernseher</a:t>
            </a:r>
          </a:p>
        </p:txBody>
      </p:sp>
      <p:sp>
        <p:nvSpPr>
          <p:cNvPr id="69" name="Rechteck 53">
            <a:extLst>
              <a:ext uri="{FF2B5EF4-FFF2-40B4-BE49-F238E27FC236}">
                <a16:creationId xmlns:a16="http://schemas.microsoft.com/office/drawing/2014/main" id="{D82C9B46-668D-42F0-B653-2FCB0FC371AC}"/>
              </a:ext>
            </a:extLst>
          </p:cNvPr>
          <p:cNvSpPr/>
          <p:nvPr/>
        </p:nvSpPr>
        <p:spPr>
          <a:xfrm>
            <a:off x="2874854" y="5497423"/>
            <a:ext cx="1923794" cy="334288"/>
          </a:xfrm>
          <a:custGeom>
            <a:avLst/>
            <a:gdLst>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0 w 2955286"/>
              <a:gd name="connsiteY4" fmla="*/ 0 h 648000"/>
              <a:gd name="connsiteX0" fmla="*/ 27 w 2955313"/>
              <a:gd name="connsiteY0" fmla="*/ 0 h 648000"/>
              <a:gd name="connsiteX1" fmla="*/ 2955313 w 2955313"/>
              <a:gd name="connsiteY1" fmla="*/ 0 h 648000"/>
              <a:gd name="connsiteX2" fmla="*/ 2955313 w 2955313"/>
              <a:gd name="connsiteY2" fmla="*/ 648000 h 648000"/>
              <a:gd name="connsiteX3" fmla="*/ 27 w 2955313"/>
              <a:gd name="connsiteY3" fmla="*/ 648000 h 648000"/>
              <a:gd name="connsiteX4" fmla="*/ 89731 w 2955313"/>
              <a:gd name="connsiteY4" fmla="*/ 316575 h 648000"/>
              <a:gd name="connsiteX5" fmla="*/ 27 w 2955313"/>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99872 w 3155158"/>
              <a:gd name="connsiteY0" fmla="*/ 0 h 648000"/>
              <a:gd name="connsiteX1" fmla="*/ 3155158 w 3155158"/>
              <a:gd name="connsiteY1" fmla="*/ 0 h 648000"/>
              <a:gd name="connsiteX2" fmla="*/ 3155158 w 3155158"/>
              <a:gd name="connsiteY2" fmla="*/ 648000 h 648000"/>
              <a:gd name="connsiteX3" fmla="*/ 199872 w 3155158"/>
              <a:gd name="connsiteY3" fmla="*/ 648000 h 648000"/>
              <a:gd name="connsiteX4" fmla="*/ 289576 w 3155158"/>
              <a:gd name="connsiteY4" fmla="*/ 316575 h 648000"/>
              <a:gd name="connsiteX5" fmla="*/ 199872 w 3155158"/>
              <a:gd name="connsiteY5" fmla="*/ 0 h 648000"/>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89704 w 2955286"/>
              <a:gd name="connsiteY4" fmla="*/ 316575 h 648000"/>
              <a:gd name="connsiteX5" fmla="*/ 0 w 2955286"/>
              <a:gd name="connsiteY5"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5286" h="648000">
                <a:moveTo>
                  <a:pt x="0" y="0"/>
                </a:moveTo>
                <a:lnTo>
                  <a:pt x="2955286" y="0"/>
                </a:lnTo>
                <a:lnTo>
                  <a:pt x="2955286" y="648000"/>
                </a:lnTo>
                <a:lnTo>
                  <a:pt x="0" y="648000"/>
                </a:lnTo>
                <a:lnTo>
                  <a:pt x="89704" y="3165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Untertitel 7">
            <a:extLst>
              <a:ext uri="{FF2B5EF4-FFF2-40B4-BE49-F238E27FC236}">
                <a16:creationId xmlns:a16="http://schemas.microsoft.com/office/drawing/2014/main" id="{EDC1EE7D-9483-4905-AB85-784DDC3CC4E9}"/>
              </a:ext>
            </a:extLst>
          </p:cNvPr>
          <p:cNvSpPr txBox="1">
            <a:spLocks/>
          </p:cNvSpPr>
          <p:nvPr/>
        </p:nvSpPr>
        <p:spPr>
          <a:xfrm>
            <a:off x="3017059" y="5488925"/>
            <a:ext cx="1848701" cy="31751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USB-Stick</a:t>
            </a:r>
          </a:p>
        </p:txBody>
      </p:sp>
      <p:sp>
        <p:nvSpPr>
          <p:cNvPr id="71" name="Rechteck 53">
            <a:extLst>
              <a:ext uri="{FF2B5EF4-FFF2-40B4-BE49-F238E27FC236}">
                <a16:creationId xmlns:a16="http://schemas.microsoft.com/office/drawing/2014/main" id="{1E4A004A-6771-4206-8BC7-A1B6F4A0EF9E}"/>
              </a:ext>
            </a:extLst>
          </p:cNvPr>
          <p:cNvSpPr/>
          <p:nvPr/>
        </p:nvSpPr>
        <p:spPr>
          <a:xfrm>
            <a:off x="2874854" y="5897443"/>
            <a:ext cx="1923794" cy="334288"/>
          </a:xfrm>
          <a:custGeom>
            <a:avLst/>
            <a:gdLst>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0 w 2955286"/>
              <a:gd name="connsiteY4" fmla="*/ 0 h 648000"/>
              <a:gd name="connsiteX0" fmla="*/ 27 w 2955313"/>
              <a:gd name="connsiteY0" fmla="*/ 0 h 648000"/>
              <a:gd name="connsiteX1" fmla="*/ 2955313 w 2955313"/>
              <a:gd name="connsiteY1" fmla="*/ 0 h 648000"/>
              <a:gd name="connsiteX2" fmla="*/ 2955313 w 2955313"/>
              <a:gd name="connsiteY2" fmla="*/ 648000 h 648000"/>
              <a:gd name="connsiteX3" fmla="*/ 27 w 2955313"/>
              <a:gd name="connsiteY3" fmla="*/ 648000 h 648000"/>
              <a:gd name="connsiteX4" fmla="*/ 89731 w 2955313"/>
              <a:gd name="connsiteY4" fmla="*/ 316575 h 648000"/>
              <a:gd name="connsiteX5" fmla="*/ 27 w 2955313"/>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85935 w 3141221"/>
              <a:gd name="connsiteY0" fmla="*/ 0 h 648000"/>
              <a:gd name="connsiteX1" fmla="*/ 3141221 w 3141221"/>
              <a:gd name="connsiteY1" fmla="*/ 0 h 648000"/>
              <a:gd name="connsiteX2" fmla="*/ 3141221 w 3141221"/>
              <a:gd name="connsiteY2" fmla="*/ 648000 h 648000"/>
              <a:gd name="connsiteX3" fmla="*/ 185935 w 3141221"/>
              <a:gd name="connsiteY3" fmla="*/ 648000 h 648000"/>
              <a:gd name="connsiteX4" fmla="*/ 275639 w 3141221"/>
              <a:gd name="connsiteY4" fmla="*/ 316575 h 648000"/>
              <a:gd name="connsiteX5" fmla="*/ 185935 w 3141221"/>
              <a:gd name="connsiteY5" fmla="*/ 0 h 648000"/>
              <a:gd name="connsiteX0" fmla="*/ 199872 w 3155158"/>
              <a:gd name="connsiteY0" fmla="*/ 0 h 648000"/>
              <a:gd name="connsiteX1" fmla="*/ 3155158 w 3155158"/>
              <a:gd name="connsiteY1" fmla="*/ 0 h 648000"/>
              <a:gd name="connsiteX2" fmla="*/ 3155158 w 3155158"/>
              <a:gd name="connsiteY2" fmla="*/ 648000 h 648000"/>
              <a:gd name="connsiteX3" fmla="*/ 199872 w 3155158"/>
              <a:gd name="connsiteY3" fmla="*/ 648000 h 648000"/>
              <a:gd name="connsiteX4" fmla="*/ 289576 w 3155158"/>
              <a:gd name="connsiteY4" fmla="*/ 316575 h 648000"/>
              <a:gd name="connsiteX5" fmla="*/ 199872 w 3155158"/>
              <a:gd name="connsiteY5" fmla="*/ 0 h 648000"/>
              <a:gd name="connsiteX0" fmla="*/ 0 w 2955286"/>
              <a:gd name="connsiteY0" fmla="*/ 0 h 648000"/>
              <a:gd name="connsiteX1" fmla="*/ 2955286 w 2955286"/>
              <a:gd name="connsiteY1" fmla="*/ 0 h 648000"/>
              <a:gd name="connsiteX2" fmla="*/ 2955286 w 2955286"/>
              <a:gd name="connsiteY2" fmla="*/ 648000 h 648000"/>
              <a:gd name="connsiteX3" fmla="*/ 0 w 2955286"/>
              <a:gd name="connsiteY3" fmla="*/ 648000 h 648000"/>
              <a:gd name="connsiteX4" fmla="*/ 89704 w 2955286"/>
              <a:gd name="connsiteY4" fmla="*/ 316575 h 648000"/>
              <a:gd name="connsiteX5" fmla="*/ 0 w 2955286"/>
              <a:gd name="connsiteY5"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5286" h="648000">
                <a:moveTo>
                  <a:pt x="0" y="0"/>
                </a:moveTo>
                <a:lnTo>
                  <a:pt x="2955286" y="0"/>
                </a:lnTo>
                <a:lnTo>
                  <a:pt x="2955286" y="648000"/>
                </a:lnTo>
                <a:lnTo>
                  <a:pt x="0" y="648000"/>
                </a:lnTo>
                <a:lnTo>
                  <a:pt x="89704" y="3165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Untertitel 7">
            <a:extLst>
              <a:ext uri="{FF2B5EF4-FFF2-40B4-BE49-F238E27FC236}">
                <a16:creationId xmlns:a16="http://schemas.microsoft.com/office/drawing/2014/main" id="{257C69BE-B64A-4EF3-B5B9-5FBC4AED2059}"/>
              </a:ext>
            </a:extLst>
          </p:cNvPr>
          <p:cNvSpPr txBox="1">
            <a:spLocks/>
          </p:cNvSpPr>
          <p:nvPr/>
        </p:nvSpPr>
        <p:spPr>
          <a:xfrm>
            <a:off x="3017059" y="5888945"/>
            <a:ext cx="1848701" cy="31751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Magnetband</a:t>
            </a:r>
          </a:p>
        </p:txBody>
      </p:sp>
    </p:spTree>
    <p:extLst>
      <p:ext uri="{BB962C8B-B14F-4D97-AF65-F5344CB8AC3E}">
        <p14:creationId xmlns:p14="http://schemas.microsoft.com/office/powerpoint/2010/main" val="672477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DED7E25-EAE2-470D-826E-09913236CE0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9932274" y="5860707"/>
            <a:ext cx="2259727" cy="1011099"/>
          </a:xfrm>
          <a:custGeom>
            <a:avLst/>
            <a:gdLst>
              <a:gd name="connsiteX0" fmla="*/ 0 w 2259727"/>
              <a:gd name="connsiteY0" fmla="*/ 0 h 1011099"/>
              <a:gd name="connsiteX1" fmla="*/ 2259727 w 2259727"/>
              <a:gd name="connsiteY1" fmla="*/ 0 h 1011099"/>
              <a:gd name="connsiteX2" fmla="*/ 2259727 w 2259727"/>
              <a:gd name="connsiteY2" fmla="*/ 1011099 h 1011099"/>
              <a:gd name="connsiteX3" fmla="*/ 0 w 2259727"/>
              <a:gd name="connsiteY3" fmla="*/ 1011099 h 1011099"/>
            </a:gdLst>
            <a:ahLst/>
            <a:cxnLst>
              <a:cxn ang="0">
                <a:pos x="connsiteX0" y="connsiteY0"/>
              </a:cxn>
              <a:cxn ang="0">
                <a:pos x="connsiteX1" y="connsiteY1"/>
              </a:cxn>
              <a:cxn ang="0">
                <a:pos x="connsiteX2" y="connsiteY2"/>
              </a:cxn>
              <a:cxn ang="0">
                <a:pos x="connsiteX3" y="connsiteY3"/>
              </a:cxn>
            </a:cxnLst>
            <a:rect l="l" t="t" r="r" b="b"/>
            <a:pathLst>
              <a:path w="2259727" h="1011099">
                <a:moveTo>
                  <a:pt x="0" y="0"/>
                </a:moveTo>
                <a:lnTo>
                  <a:pt x="2259727" y="0"/>
                </a:lnTo>
                <a:lnTo>
                  <a:pt x="2259727" y="1011099"/>
                </a:lnTo>
                <a:lnTo>
                  <a:pt x="0" y="1011099"/>
                </a:lnTo>
                <a:close/>
              </a:path>
            </a:pathLst>
          </a:custGeom>
        </p:spPr>
      </p:pic>
      <p:sp>
        <p:nvSpPr>
          <p:cNvPr id="7" name="Title Placeholder 1">
            <a:extLst>
              <a:ext uri="{FF2B5EF4-FFF2-40B4-BE49-F238E27FC236}">
                <a16:creationId xmlns:a16="http://schemas.microsoft.com/office/drawing/2014/main" id="{E376C8F7-B6F3-4595-8D46-0EB532FA407C}"/>
              </a:ext>
            </a:extLst>
          </p:cNvPr>
          <p:cNvSpPr txBox="1">
            <a:spLocks/>
          </p:cNvSpPr>
          <p:nvPr/>
        </p:nvSpPr>
        <p:spPr>
          <a:xfrm rot="16200000">
            <a:off x="9426899" y="3216440"/>
            <a:ext cx="4964475" cy="2256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a:solidFill>
                  <a:srgbClr val="005087"/>
                </a:solidFill>
                <a:latin typeface="Myriad Pro" panose="020B05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1600" b="0" i="0" u="none" strike="noStrike" kern="1200" cap="none" spc="0" normalizeH="0" baseline="30000" noProof="0" dirty="0">
                <a:ln>
                  <a:noFill/>
                </a:ln>
                <a:solidFill>
                  <a:srgbClr val="005087"/>
                </a:solidFill>
                <a:effectLst/>
                <a:uLnTx/>
                <a:uFillTx/>
                <a:latin typeface="Calibri" panose="020F0502020204030204"/>
                <a:ea typeface="+mj-ea"/>
                <a:cs typeface="+mj-cs"/>
              </a:rPr>
              <a:t>Wissenschaftliche Basis: Studien der TU Berlin, myclimate und Star </a:t>
            </a:r>
            <a:r>
              <a:rPr kumimoji="0" lang="de-DE" sz="1600" b="0" i="0" u="none" strike="noStrike" kern="1200" cap="none" spc="0" normalizeH="0" baseline="30000" noProof="0" dirty="0" err="1">
                <a:ln>
                  <a:noFill/>
                </a:ln>
                <a:solidFill>
                  <a:srgbClr val="005087"/>
                </a:solidFill>
                <a:effectLst/>
                <a:uLnTx/>
                <a:uFillTx/>
                <a:latin typeface="Calibri" panose="020F0502020204030204"/>
                <a:ea typeface="+mj-ea"/>
                <a:cs typeface="+mj-cs"/>
              </a:rPr>
              <a:t>Cooperation</a:t>
            </a:r>
            <a:endParaRPr kumimoji="0" lang="de-DE" sz="1600" b="0" i="0" u="none" strike="noStrike" kern="1200" cap="none" spc="0" normalizeH="0" baseline="30000" noProof="0" dirty="0">
              <a:ln>
                <a:noFill/>
              </a:ln>
              <a:solidFill>
                <a:srgbClr val="005087"/>
              </a:solidFill>
              <a:effectLst/>
              <a:uLnTx/>
              <a:uFillTx/>
              <a:latin typeface="Calibri" panose="020F0502020204030204"/>
              <a:ea typeface="+mj-ea"/>
              <a:cs typeface="+mj-cs"/>
            </a:endParaRPr>
          </a:p>
        </p:txBody>
      </p:sp>
      <p:pic>
        <p:nvPicPr>
          <p:cNvPr id="3" name="Grafik 2" descr="Ein Bild, das Text, Screenshot, Schrift, Zahl enthält.&#10;&#10;KI-generierte Inhalte können fehlerhaft sein.">
            <a:extLst>
              <a:ext uri="{FF2B5EF4-FFF2-40B4-BE49-F238E27FC236}">
                <a16:creationId xmlns:a16="http://schemas.microsoft.com/office/drawing/2014/main" id="{32C0D437-0458-02D7-E4F6-C098AC54D1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 y="0"/>
            <a:ext cx="12183894" cy="6858000"/>
          </a:xfrm>
          <a:prstGeom prst="rect">
            <a:avLst/>
          </a:prstGeom>
        </p:spPr>
      </p:pic>
    </p:spTree>
    <p:extLst>
      <p:ext uri="{BB962C8B-B14F-4D97-AF65-F5344CB8AC3E}">
        <p14:creationId xmlns:p14="http://schemas.microsoft.com/office/powerpoint/2010/main" val="2455134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06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8E5EF88E-6461-46BB-9D28-2CCC4AE1E5D7}"/>
              </a:ext>
            </a:extLst>
          </p:cNvPr>
          <p:cNvSpPr txBox="1">
            <a:spLocks/>
          </p:cNvSpPr>
          <p:nvPr/>
        </p:nvSpPr>
        <p:spPr>
          <a:xfrm>
            <a:off x="677334" y="609600"/>
            <a:ext cx="8596668" cy="68936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b="1" kern="1200">
                <a:solidFill>
                  <a:srgbClr val="005087"/>
                </a:solidFill>
                <a:latin typeface="Myriad Pro" panose="020B05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3600" b="1" i="0" u="none" strike="noStrike" kern="1200" cap="none" spc="0" normalizeH="0" baseline="0" noProof="0" dirty="0">
                <a:ln>
                  <a:noFill/>
                </a:ln>
                <a:solidFill>
                  <a:srgbClr val="005087"/>
                </a:solidFill>
                <a:effectLst/>
                <a:uLnTx/>
                <a:uFillTx/>
                <a:latin typeface="Calibri" panose="020F0502020204030204"/>
                <a:ea typeface="+mj-ea"/>
                <a:cs typeface="+mj-cs"/>
              </a:rPr>
              <a:t>Ein Auszug aus mehr als 1.000 Partnern</a:t>
            </a:r>
            <a:endParaRPr kumimoji="0" lang="en-US" sz="3600" b="1" i="0" u="none" strike="noStrike" kern="1200" cap="none" spc="0" normalizeH="0" baseline="0" noProof="0" dirty="0">
              <a:ln>
                <a:noFill/>
              </a:ln>
              <a:solidFill>
                <a:srgbClr val="005087"/>
              </a:solidFill>
              <a:effectLst/>
              <a:uLnTx/>
              <a:uFillTx/>
              <a:latin typeface="Calibri" panose="020F0502020204030204"/>
              <a:ea typeface="+mj-ea"/>
              <a:cs typeface="+mj-cs"/>
            </a:endParaRPr>
          </a:p>
        </p:txBody>
      </p:sp>
      <p:pic>
        <p:nvPicPr>
          <p:cNvPr id="7" name="Grafik 6">
            <a:extLst>
              <a:ext uri="{FF2B5EF4-FFF2-40B4-BE49-F238E27FC236}">
                <a16:creationId xmlns:a16="http://schemas.microsoft.com/office/drawing/2014/main" id="{CFED5A0F-2D44-4201-97E7-0C34B072D11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63583" y="4923217"/>
            <a:ext cx="4085421" cy="406546"/>
          </a:xfrm>
          <a:prstGeom prst="rect">
            <a:avLst/>
          </a:prstGeom>
        </p:spPr>
      </p:pic>
      <p:pic>
        <p:nvPicPr>
          <p:cNvPr id="8" name="Grafik 7">
            <a:extLst>
              <a:ext uri="{FF2B5EF4-FFF2-40B4-BE49-F238E27FC236}">
                <a16:creationId xmlns:a16="http://schemas.microsoft.com/office/drawing/2014/main" id="{B72EC491-E32C-4C43-BAA2-DF718FE4DC05}"/>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246584" y="4342923"/>
            <a:ext cx="1311271" cy="949235"/>
          </a:xfrm>
          <a:prstGeom prst="rect">
            <a:avLst/>
          </a:prstGeom>
        </p:spPr>
      </p:pic>
      <p:pic>
        <p:nvPicPr>
          <p:cNvPr id="9" name="Grafik 8">
            <a:extLst>
              <a:ext uri="{FF2B5EF4-FFF2-40B4-BE49-F238E27FC236}">
                <a16:creationId xmlns:a16="http://schemas.microsoft.com/office/drawing/2014/main" id="{5AB9F3A2-D504-483A-B1A4-0940C576EA0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776185" y="2340287"/>
            <a:ext cx="1512680" cy="667008"/>
          </a:xfrm>
          <a:prstGeom prst="rect">
            <a:avLst/>
          </a:prstGeom>
        </p:spPr>
      </p:pic>
      <p:pic>
        <p:nvPicPr>
          <p:cNvPr id="10" name="Grafik 9">
            <a:extLst>
              <a:ext uri="{FF2B5EF4-FFF2-40B4-BE49-F238E27FC236}">
                <a16:creationId xmlns:a16="http://schemas.microsoft.com/office/drawing/2014/main" id="{A22AF4A0-9A44-4D9E-839F-1981B121A8DC}"/>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3512" y="2472226"/>
            <a:ext cx="1824693" cy="414782"/>
          </a:xfrm>
          <a:prstGeom prst="rect">
            <a:avLst/>
          </a:prstGeom>
        </p:spPr>
      </p:pic>
      <p:pic>
        <p:nvPicPr>
          <p:cNvPr id="12" name="Grafik 11">
            <a:extLst>
              <a:ext uri="{FF2B5EF4-FFF2-40B4-BE49-F238E27FC236}">
                <a16:creationId xmlns:a16="http://schemas.microsoft.com/office/drawing/2014/main" id="{6E5951DD-415C-41CB-9380-C16BADB36E8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034937" y="5622080"/>
            <a:ext cx="1868116" cy="560070"/>
          </a:xfrm>
          <a:prstGeom prst="rect">
            <a:avLst/>
          </a:prstGeom>
        </p:spPr>
      </p:pic>
      <p:pic>
        <p:nvPicPr>
          <p:cNvPr id="13" name="Grafik 12">
            <a:extLst>
              <a:ext uri="{FF2B5EF4-FFF2-40B4-BE49-F238E27FC236}">
                <a16:creationId xmlns:a16="http://schemas.microsoft.com/office/drawing/2014/main" id="{E1CE623C-8E49-4EB9-9269-FA391569071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016996" y="1620227"/>
            <a:ext cx="2098759" cy="365760"/>
          </a:xfrm>
          <a:prstGeom prst="rect">
            <a:avLst/>
          </a:prstGeom>
        </p:spPr>
      </p:pic>
      <p:pic>
        <p:nvPicPr>
          <p:cNvPr id="14" name="Grafik 13">
            <a:extLst>
              <a:ext uri="{FF2B5EF4-FFF2-40B4-BE49-F238E27FC236}">
                <a16:creationId xmlns:a16="http://schemas.microsoft.com/office/drawing/2014/main" id="{513A5EBC-2800-44BD-BFF9-707C2FF565DA}"/>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677334" y="3232951"/>
            <a:ext cx="2335456" cy="600891"/>
          </a:xfrm>
          <a:prstGeom prst="rect">
            <a:avLst/>
          </a:prstGeom>
        </p:spPr>
      </p:pic>
      <p:pic>
        <p:nvPicPr>
          <p:cNvPr id="15" name="Grafik 14">
            <a:extLst>
              <a:ext uri="{FF2B5EF4-FFF2-40B4-BE49-F238E27FC236}">
                <a16:creationId xmlns:a16="http://schemas.microsoft.com/office/drawing/2014/main" id="{4AACD48D-B14F-4C06-84AD-77C7C5487FF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81944" y="3331389"/>
            <a:ext cx="837615" cy="837615"/>
          </a:xfrm>
          <a:prstGeom prst="rect">
            <a:avLst/>
          </a:prstGeom>
        </p:spPr>
      </p:pic>
      <p:pic>
        <p:nvPicPr>
          <p:cNvPr id="16" name="Grafik 15">
            <a:extLst>
              <a:ext uri="{FF2B5EF4-FFF2-40B4-BE49-F238E27FC236}">
                <a16:creationId xmlns:a16="http://schemas.microsoft.com/office/drawing/2014/main" id="{1A989728-0FCB-4C0C-9457-8A9C0F213F4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86358" y="2673792"/>
            <a:ext cx="2708419" cy="902806"/>
          </a:xfrm>
          <a:prstGeom prst="rect">
            <a:avLst/>
          </a:prstGeom>
        </p:spPr>
      </p:pic>
      <p:pic>
        <p:nvPicPr>
          <p:cNvPr id="17" name="Grafik 16">
            <a:extLst>
              <a:ext uri="{FF2B5EF4-FFF2-40B4-BE49-F238E27FC236}">
                <a16:creationId xmlns:a16="http://schemas.microsoft.com/office/drawing/2014/main" id="{A25D742E-D1F5-46C3-96A1-8F65CBE7B4A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6759555" y="1702908"/>
            <a:ext cx="1742254" cy="837953"/>
          </a:xfrm>
          <a:prstGeom prst="rect">
            <a:avLst/>
          </a:prstGeom>
        </p:spPr>
      </p:pic>
      <p:pic>
        <p:nvPicPr>
          <p:cNvPr id="18" name="Grafik 17">
            <a:extLst>
              <a:ext uri="{FF2B5EF4-FFF2-40B4-BE49-F238E27FC236}">
                <a16:creationId xmlns:a16="http://schemas.microsoft.com/office/drawing/2014/main" id="{C7912A1E-2F11-4613-AAAE-4CA9FE2C63F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0290935" y="1620227"/>
            <a:ext cx="1484448" cy="501657"/>
          </a:xfrm>
          <a:prstGeom prst="rect">
            <a:avLst/>
          </a:prstGeom>
        </p:spPr>
      </p:pic>
      <p:pic>
        <p:nvPicPr>
          <p:cNvPr id="19" name="Grafik 18">
            <a:extLst>
              <a:ext uri="{FF2B5EF4-FFF2-40B4-BE49-F238E27FC236}">
                <a16:creationId xmlns:a16="http://schemas.microsoft.com/office/drawing/2014/main" id="{28E9E4E5-EBFC-4007-800D-1770DC0399C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189159" y="3949816"/>
            <a:ext cx="2312670" cy="765108"/>
          </a:xfrm>
          <a:prstGeom prst="rect">
            <a:avLst/>
          </a:prstGeom>
        </p:spPr>
      </p:pic>
      <p:pic>
        <p:nvPicPr>
          <p:cNvPr id="20" name="Grafik 19">
            <a:extLst>
              <a:ext uri="{FF2B5EF4-FFF2-40B4-BE49-F238E27FC236}">
                <a16:creationId xmlns:a16="http://schemas.microsoft.com/office/drawing/2014/main" id="{B1B10F70-0F7F-452A-A22B-EE51CF4F0FEF}"/>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699641" y="5796021"/>
            <a:ext cx="2117457" cy="306038"/>
          </a:xfrm>
          <a:prstGeom prst="rect">
            <a:avLst/>
          </a:prstGeom>
        </p:spPr>
      </p:pic>
      <p:pic>
        <p:nvPicPr>
          <p:cNvPr id="21" name="Grafik 20">
            <a:extLst>
              <a:ext uri="{FF2B5EF4-FFF2-40B4-BE49-F238E27FC236}">
                <a16:creationId xmlns:a16="http://schemas.microsoft.com/office/drawing/2014/main" id="{31C142A9-F220-4CD4-BB10-8F82B1D75C2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16635" y="4373624"/>
            <a:ext cx="1896268" cy="218071"/>
          </a:xfrm>
          <a:prstGeom prst="rect">
            <a:avLst/>
          </a:prstGeom>
        </p:spPr>
      </p:pic>
      <p:pic>
        <p:nvPicPr>
          <p:cNvPr id="22" name="Grafik 21">
            <a:extLst>
              <a:ext uri="{FF2B5EF4-FFF2-40B4-BE49-F238E27FC236}">
                <a16:creationId xmlns:a16="http://schemas.microsoft.com/office/drawing/2014/main" id="{EF027607-6D4D-4C0D-9732-02990141AA22}"/>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3548318" y="3769680"/>
            <a:ext cx="1895904" cy="581185"/>
          </a:xfrm>
          <a:prstGeom prst="rect">
            <a:avLst/>
          </a:prstGeom>
        </p:spPr>
      </p:pic>
      <p:pic>
        <p:nvPicPr>
          <p:cNvPr id="3" name="Grafik 2" descr="Ein Bild, das Text, Grafiken, Schrift, Grafikdesign enthält.&#10;&#10;Automatisch generierte Beschreibung">
            <a:extLst>
              <a:ext uri="{FF2B5EF4-FFF2-40B4-BE49-F238E27FC236}">
                <a16:creationId xmlns:a16="http://schemas.microsoft.com/office/drawing/2014/main" id="{4EF2B75F-A964-4631-B92D-27F6B0F14DC0}"/>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22955" t="37366" r="21892" b="37550"/>
          <a:stretch/>
        </p:blipFill>
        <p:spPr>
          <a:xfrm>
            <a:off x="7444507" y="3120430"/>
            <a:ext cx="1869606" cy="600891"/>
          </a:xfrm>
          <a:prstGeom prst="rect">
            <a:avLst/>
          </a:prstGeom>
        </p:spPr>
      </p:pic>
      <p:pic>
        <p:nvPicPr>
          <p:cNvPr id="5" name="Grafik 4">
            <a:extLst>
              <a:ext uri="{FF2B5EF4-FFF2-40B4-BE49-F238E27FC236}">
                <a16:creationId xmlns:a16="http://schemas.microsoft.com/office/drawing/2014/main" id="{9658E2F2-2A09-4BFE-8F37-98BFE1D1E4D4}"/>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481642" y="1321674"/>
            <a:ext cx="2335456" cy="995900"/>
          </a:xfrm>
          <a:prstGeom prst="rect">
            <a:avLst/>
          </a:prstGeom>
        </p:spPr>
      </p:pic>
    </p:spTree>
    <p:extLst>
      <p:ext uri="{BB962C8B-B14F-4D97-AF65-F5344CB8AC3E}">
        <p14:creationId xmlns:p14="http://schemas.microsoft.com/office/powerpoint/2010/main" val="3723903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CBD928-1030-7358-44B4-FAEEC5E8F29B}"/>
              </a:ext>
            </a:extLst>
          </p:cNvPr>
          <p:cNvSpPr txBox="1">
            <a:spLocks/>
          </p:cNvSpPr>
          <p:nvPr/>
        </p:nvSpPr>
        <p:spPr>
          <a:xfrm>
            <a:off x="5024300" y="666988"/>
            <a:ext cx="6006147" cy="124991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b="1" dirty="0" err="1">
                <a:solidFill>
                  <a:srgbClr val="005087"/>
                </a:solidFill>
                <a:latin typeface="Myriad Pro" panose="020B0503030403020204" pitchFamily="34" charset="0"/>
              </a:rPr>
              <a:t>Vorstellung</a:t>
            </a:r>
            <a:r>
              <a:rPr lang="en-US" sz="3600" b="1" dirty="0">
                <a:solidFill>
                  <a:srgbClr val="005087"/>
                </a:solidFill>
                <a:latin typeface="Myriad Pro" panose="020B0503030403020204" pitchFamily="34" charset="0"/>
              </a:rPr>
              <a:t> - mobiles </a:t>
            </a:r>
            <a:r>
              <a:rPr lang="en-US" sz="3600" b="1" dirty="0" err="1">
                <a:solidFill>
                  <a:srgbClr val="005087"/>
                </a:solidFill>
                <a:latin typeface="Myriad Pro" panose="020B0503030403020204" pitchFamily="34" charset="0"/>
              </a:rPr>
              <a:t>lernen</a:t>
            </a:r>
            <a:endParaRPr lang="en-US" sz="3600" b="1" dirty="0">
              <a:solidFill>
                <a:srgbClr val="005087"/>
              </a:solidFill>
              <a:latin typeface="Myriad Pro" panose="020B0503030403020204" pitchFamily="34" charset="0"/>
            </a:endParaRPr>
          </a:p>
        </p:txBody>
      </p:sp>
      <p:sp>
        <p:nvSpPr>
          <p:cNvPr id="3" name="Titel 1">
            <a:extLst>
              <a:ext uri="{FF2B5EF4-FFF2-40B4-BE49-F238E27FC236}">
                <a16:creationId xmlns:a16="http://schemas.microsoft.com/office/drawing/2014/main" id="{02F00B7C-7C3A-4C32-3D8C-60B500C972B6}"/>
              </a:ext>
            </a:extLst>
          </p:cNvPr>
          <p:cNvSpPr txBox="1">
            <a:spLocks/>
          </p:cNvSpPr>
          <p:nvPr/>
        </p:nvSpPr>
        <p:spPr>
          <a:xfrm>
            <a:off x="-117139" y="0"/>
            <a:ext cx="8234830" cy="40481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kumimoji="0" lang="de-DE" sz="2500" b="1" i="0" u="none" strike="noStrike" kern="1200" cap="none" spc="0" normalizeH="0" baseline="0" noProof="0" dirty="0">
                <a:ln>
                  <a:noFill/>
                </a:ln>
                <a:solidFill>
                  <a:srgbClr val="005087"/>
                </a:solidFill>
                <a:effectLst/>
                <a:uLnTx/>
                <a:uFillTx/>
                <a:latin typeface="Calibri" panose="020F0502020204030204"/>
                <a:ea typeface="+mn-ea"/>
                <a:cs typeface="+mn-cs"/>
              </a:rPr>
              <a:t>Digitale Bildung gestalten mit social &amp; </a:t>
            </a:r>
            <a:r>
              <a:rPr kumimoji="0" lang="de-DE" sz="2500" b="1" i="0" u="none" strike="noStrike" kern="1200" cap="none" spc="0" normalizeH="0" baseline="0" noProof="0" dirty="0" err="1">
                <a:ln>
                  <a:noFill/>
                </a:ln>
                <a:solidFill>
                  <a:srgbClr val="005087"/>
                </a:solidFill>
                <a:effectLst/>
                <a:uLnTx/>
                <a:uFillTx/>
                <a:latin typeface="Calibri" panose="020F0502020204030204"/>
                <a:ea typeface="+mn-ea"/>
                <a:cs typeface="+mn-cs"/>
              </a:rPr>
              <a:t>green</a:t>
            </a:r>
            <a:r>
              <a:rPr kumimoji="0" lang="de-DE" sz="2500" b="1" i="0" u="none" strike="noStrike" kern="1200" cap="none" spc="0" normalizeH="0" baseline="0" noProof="0" dirty="0">
                <a:ln>
                  <a:noFill/>
                </a:ln>
                <a:solidFill>
                  <a:srgbClr val="005087"/>
                </a:solidFill>
                <a:effectLst/>
                <a:uLnTx/>
                <a:uFillTx/>
                <a:latin typeface="Calibri" panose="020F0502020204030204"/>
                <a:ea typeface="+mn-ea"/>
                <a:cs typeface="+mn-cs"/>
              </a:rPr>
              <a:t> IT</a:t>
            </a:r>
          </a:p>
        </p:txBody>
      </p:sp>
      <p:pic>
        <p:nvPicPr>
          <p:cNvPr id="5" name="Grafik 4" descr="Ein Bild, das Text, computer, Person, Computer enthält.&#10;&#10;Automatisch generierte Beschreibung">
            <a:extLst>
              <a:ext uri="{FF2B5EF4-FFF2-40B4-BE49-F238E27FC236}">
                <a16:creationId xmlns:a16="http://schemas.microsoft.com/office/drawing/2014/main" id="{9FDF2DA7-2507-4EDF-8573-E318D88FD3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4512" y="3429000"/>
            <a:ext cx="4549140" cy="3082925"/>
          </a:xfrm>
          <a:custGeom>
            <a:avLst/>
            <a:gdLst/>
            <a:ahLst/>
            <a:cxnLst/>
            <a:rect l="l" t="t" r="r" b="b"/>
            <a:pathLst>
              <a:path w="5717617" h="4239166">
                <a:moveTo>
                  <a:pt x="440944" y="0"/>
                </a:moveTo>
                <a:lnTo>
                  <a:pt x="5717617" y="0"/>
                </a:lnTo>
                <a:lnTo>
                  <a:pt x="5084413" y="4239166"/>
                </a:lnTo>
                <a:lnTo>
                  <a:pt x="0" y="4239166"/>
                </a:lnTo>
                <a:lnTo>
                  <a:pt x="0" y="2965186"/>
                </a:lnTo>
                <a:close/>
              </a:path>
            </a:pathLst>
          </a:custGeom>
        </p:spPr>
      </p:pic>
      <p:pic>
        <p:nvPicPr>
          <p:cNvPr id="7" name="Grafik 6" descr="Ein Bild, das Text, computer, Computer, Person enthält.&#10;&#10;Automatisch generierte Beschreibung">
            <a:extLst>
              <a:ext uri="{FF2B5EF4-FFF2-40B4-BE49-F238E27FC236}">
                <a16:creationId xmlns:a16="http://schemas.microsoft.com/office/drawing/2014/main" id="{759A55C3-ADA3-3A01-A061-EA0F33B383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92" y="404813"/>
            <a:ext cx="4164036" cy="3024187"/>
          </a:xfrm>
          <a:prstGeom prst="rect">
            <a:avLst/>
          </a:prstGeom>
        </p:spPr>
      </p:pic>
      <p:graphicFrame>
        <p:nvGraphicFramePr>
          <p:cNvPr id="8" name="Textfeld 3">
            <a:extLst>
              <a:ext uri="{FF2B5EF4-FFF2-40B4-BE49-F238E27FC236}">
                <a16:creationId xmlns:a16="http://schemas.microsoft.com/office/drawing/2014/main" id="{F2192741-E442-C578-D5B0-8AF6920BA821}"/>
              </a:ext>
            </a:extLst>
          </p:cNvPr>
          <p:cNvGraphicFramePr/>
          <p:nvPr>
            <p:extLst>
              <p:ext uri="{D42A27DB-BD31-4B8C-83A1-F6EECF244321}">
                <p14:modId xmlns:p14="http://schemas.microsoft.com/office/powerpoint/2010/main" val="3017452102"/>
              </p:ext>
            </p:extLst>
          </p:nvPr>
        </p:nvGraphicFramePr>
        <p:xfrm>
          <a:off x="4290030" y="1386338"/>
          <a:ext cx="7655321" cy="51255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49584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hulflur mit Schließfächern">
            <a:extLst>
              <a:ext uri="{FF2B5EF4-FFF2-40B4-BE49-F238E27FC236}">
                <a16:creationId xmlns:a16="http://schemas.microsoft.com/office/drawing/2014/main" id="{7031BC7A-4C93-4496-A9BC-B29096F36750}"/>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Rechteck 2">
            <a:extLst>
              <a:ext uri="{FF2B5EF4-FFF2-40B4-BE49-F238E27FC236}">
                <a16:creationId xmlns:a16="http://schemas.microsoft.com/office/drawing/2014/main" id="{27F2C004-B987-FEDE-3B1A-70BDFD1C005E}"/>
              </a:ext>
            </a:extLst>
          </p:cNvPr>
          <p:cNvSpPr/>
          <p:nvPr/>
        </p:nvSpPr>
        <p:spPr>
          <a:xfrm>
            <a:off x="279609" y="677329"/>
            <a:ext cx="10261140" cy="557793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pPr>
            <a:r>
              <a:rPr lang="de-DE" b="1" dirty="0">
                <a:solidFill>
                  <a:srgbClr val="005087"/>
                </a:solidFill>
                <a:ea typeface="Times New Roman" panose="02020603050405020304" pitchFamily="18" charset="0"/>
              </a:rPr>
              <a:t>Johannes Kepler Privatschulen Karlsruhe</a:t>
            </a:r>
            <a:r>
              <a:rPr lang="de-DE" b="1" dirty="0">
                <a:solidFill>
                  <a:srgbClr val="005192"/>
                </a:solidFill>
              </a:rPr>
              <a:t>		(Auslieferung nach den Sommerferien an die Schule 2026) </a:t>
            </a:r>
            <a:r>
              <a:rPr lang="de-DE" sz="1600" b="1" dirty="0">
                <a:solidFill>
                  <a:srgbClr val="005192"/>
                </a:solidFill>
              </a:rPr>
              <a:t>	</a:t>
            </a:r>
            <a:r>
              <a:rPr lang="de-DE" b="1" dirty="0">
                <a:solidFill>
                  <a:srgbClr val="005192"/>
                </a:solidFill>
              </a:rPr>
              <a:t>	</a:t>
            </a:r>
            <a:r>
              <a:rPr lang="de-DE" sz="1600" b="1" dirty="0">
                <a:ea typeface="Calibri" panose="020F0502020204030204" pitchFamily="34" charset="0"/>
                <a:cs typeface="Times New Roman" panose="02020603050405020304" pitchFamily="18" charset="0"/>
              </a:rPr>
              <a:t>											</a:t>
            </a:r>
            <a:r>
              <a:rPr lang="de-DE" sz="1600" b="1" dirty="0">
                <a:solidFill>
                  <a:srgbClr val="FF0000"/>
                </a:solidFill>
                <a:ea typeface="Calibri" panose="020F0502020204030204" pitchFamily="34" charset="0"/>
                <a:cs typeface="Times New Roman" panose="02020603050405020304" pitchFamily="18" charset="0"/>
              </a:rPr>
              <a:t>Ende der Bestellfrist: Mai.2026</a:t>
            </a:r>
            <a:r>
              <a:rPr lang="de-DE" sz="1000" b="1" dirty="0">
                <a:solidFill>
                  <a:schemeClr val="bg1"/>
                </a:solidFill>
                <a:ea typeface="Calibri" panose="020F0502020204030204" pitchFamily="34" charset="0"/>
                <a:cs typeface="Times New Roman" panose="02020603050405020304" pitchFamily="18" charset="0"/>
              </a:rPr>
              <a:t>	</a:t>
            </a:r>
          </a:p>
          <a:p>
            <a:pPr algn="just">
              <a:lnSpc>
                <a:spcPct val="115000"/>
              </a:lnSpc>
            </a:pPr>
            <a:r>
              <a:rPr lang="de-DE" sz="1600" b="1" dirty="0">
                <a:solidFill>
                  <a:schemeClr val="tx1"/>
                </a:solidFill>
              </a:rPr>
              <a:t>Alle Angebote / Neugeräte im Paket, Laufzeit 36 Monate beinhalten:</a:t>
            </a:r>
          </a:p>
          <a:p>
            <a:pPr marL="342900" lvl="0" indent="-342900" defTabSz="457200">
              <a:lnSpc>
                <a:spcPct val="90000"/>
              </a:lnSpc>
              <a:spcBef>
                <a:spcPts val="1000"/>
              </a:spcBef>
              <a:buClr>
                <a:srgbClr val="90C226"/>
              </a:buClr>
              <a:buSzPct val="80000"/>
              <a:buFont typeface="Wingdings 3" charset="2"/>
              <a:buChar char=""/>
              <a:tabLst>
                <a:tab pos="914400" algn="l"/>
              </a:tabLst>
            </a:pPr>
            <a:r>
              <a:rPr lang="de-DE" sz="1400" b="1" dirty="0">
                <a:solidFill>
                  <a:schemeClr val="tx1"/>
                </a:solidFill>
              </a:rPr>
              <a:t>Apple iPad A16 (2025), 128 </a:t>
            </a:r>
            <a:r>
              <a:rPr lang="de-DE" sz="1400" dirty="0">
                <a:solidFill>
                  <a:schemeClr val="tx1"/>
                </a:solidFill>
              </a:rPr>
              <a:t>oder</a:t>
            </a:r>
            <a:r>
              <a:rPr lang="de-DE" sz="1400" b="1" dirty="0">
                <a:solidFill>
                  <a:schemeClr val="tx1"/>
                </a:solidFill>
              </a:rPr>
              <a:t> 256 , </a:t>
            </a:r>
            <a:r>
              <a:rPr lang="de-DE" sz="1400" dirty="0">
                <a:solidFill>
                  <a:schemeClr val="tx1"/>
                </a:solidFill>
              </a:rPr>
              <a:t>11“, WiFi, </a:t>
            </a:r>
            <a:r>
              <a:rPr lang="de-DE" sz="1400" dirty="0" err="1">
                <a:solidFill>
                  <a:schemeClr val="tx1"/>
                </a:solidFill>
              </a:rPr>
              <a:t>silber</a:t>
            </a:r>
            <a:r>
              <a:rPr lang="de-DE" sz="1400" dirty="0">
                <a:solidFill>
                  <a:schemeClr val="tx1"/>
                </a:solidFill>
              </a:rPr>
              <a:t> oder blau (ohne Netzteil)</a:t>
            </a:r>
          </a:p>
          <a:p>
            <a:pPr>
              <a:lnSpc>
                <a:spcPct val="90000"/>
              </a:lnSpc>
              <a:spcBef>
                <a:spcPts val="1000"/>
              </a:spcBef>
              <a:buClr>
                <a:srgbClr val="90C226"/>
              </a:buClr>
              <a:buSzPct val="80000"/>
              <a:tabLst>
                <a:tab pos="914400" algn="l"/>
              </a:tabLst>
            </a:pPr>
            <a:r>
              <a:rPr lang="de-DE" sz="1400" b="1" dirty="0">
                <a:solidFill>
                  <a:schemeClr val="tx1"/>
                </a:solidFill>
              </a:rPr>
              <a:t>+ UAG </a:t>
            </a:r>
            <a:r>
              <a:rPr lang="de-DE" sz="1400" dirty="0">
                <a:solidFill>
                  <a:schemeClr val="tx1"/>
                </a:solidFill>
              </a:rPr>
              <a:t>Metropolis SE Case; </a:t>
            </a:r>
            <a:r>
              <a:rPr lang="de-DE" sz="1400" b="1" dirty="0">
                <a:solidFill>
                  <a:schemeClr val="tx1"/>
                </a:solidFill>
              </a:rPr>
              <a:t>+ Displayschutzfolie; + </a:t>
            </a:r>
            <a:r>
              <a:rPr lang="de-DE" sz="1400" b="1" dirty="0" err="1">
                <a:solidFill>
                  <a:schemeClr val="tx1"/>
                </a:solidFill>
              </a:rPr>
              <a:t>ggfl</a:t>
            </a:r>
            <a:r>
              <a:rPr lang="de-DE" sz="1400" b="1" dirty="0">
                <a:solidFill>
                  <a:schemeClr val="tx1"/>
                </a:solidFill>
              </a:rPr>
              <a:t>. Lamy </a:t>
            </a:r>
            <a:r>
              <a:rPr lang="de-DE" sz="1400" dirty="0" err="1"/>
              <a:t>safari</a:t>
            </a:r>
            <a:r>
              <a:rPr lang="de-DE" sz="1400" dirty="0"/>
              <a:t> </a:t>
            </a:r>
            <a:r>
              <a:rPr lang="de-DE" sz="1400" dirty="0" err="1"/>
              <a:t>note</a:t>
            </a:r>
            <a:r>
              <a:rPr lang="de-DE" sz="1400" dirty="0"/>
              <a:t>+ Eingabestift</a:t>
            </a:r>
            <a:endParaRPr lang="de-DE" sz="1400" dirty="0">
              <a:solidFill>
                <a:schemeClr val="tx1"/>
              </a:solidFill>
            </a:endParaRPr>
          </a:p>
          <a:p>
            <a:pPr>
              <a:lnSpc>
                <a:spcPct val="90000"/>
              </a:lnSpc>
              <a:spcBef>
                <a:spcPts val="1000"/>
              </a:spcBef>
              <a:buClr>
                <a:srgbClr val="90C226"/>
              </a:buClr>
              <a:buSzPct val="80000"/>
              <a:tabLst>
                <a:tab pos="914400" algn="l"/>
              </a:tabLst>
            </a:pPr>
            <a:endParaRPr lang="de-DE" sz="1400" dirty="0">
              <a:solidFill>
                <a:schemeClr val="tx1"/>
              </a:solidFill>
            </a:endParaRPr>
          </a:p>
          <a:p>
            <a:pPr marL="342900" lvl="1" indent="-342900" defTabSz="457200">
              <a:lnSpc>
                <a:spcPct val="90000"/>
              </a:lnSpc>
              <a:spcBef>
                <a:spcPts val="1000"/>
              </a:spcBef>
              <a:buClr>
                <a:srgbClr val="90C226"/>
              </a:buClr>
              <a:buSzPct val="80000"/>
              <a:buFont typeface="Wingdings 3" charset="2"/>
              <a:buChar char=""/>
              <a:tabLst>
                <a:tab pos="914400" algn="l"/>
              </a:tabLst>
            </a:pPr>
            <a:r>
              <a:rPr lang="de-DE" sz="1400" dirty="0">
                <a:solidFill>
                  <a:schemeClr val="tx1"/>
                </a:solidFill>
              </a:rPr>
              <a:t>Diebstahl- und Schadensversicherung</a:t>
            </a:r>
          </a:p>
          <a:p>
            <a:pPr marL="800100" lvl="2" indent="-342900">
              <a:lnSpc>
                <a:spcPct val="90000"/>
              </a:lnSpc>
              <a:spcBef>
                <a:spcPts val="1000"/>
              </a:spcBef>
              <a:buClr>
                <a:srgbClr val="90C226"/>
              </a:buClr>
              <a:buSzPct val="80000"/>
              <a:buFont typeface="Wingdings 3" charset="2"/>
              <a:buChar char=""/>
              <a:tabLst>
                <a:tab pos="914400" algn="l"/>
              </a:tabLst>
            </a:pPr>
            <a:r>
              <a:rPr lang="de-DE" sz="1400" dirty="0">
                <a:solidFill>
                  <a:schemeClr val="tx1"/>
                </a:solidFill>
              </a:rPr>
              <a:t>Selbstbeteiligung bei Diebstahl: 150,- € / im Schadensfall: 75,- €</a:t>
            </a:r>
          </a:p>
          <a:p>
            <a:pPr marL="342900" lvl="0" indent="-342900" defTabSz="457200">
              <a:lnSpc>
                <a:spcPct val="90000"/>
              </a:lnSpc>
              <a:spcBef>
                <a:spcPts val="1000"/>
              </a:spcBef>
              <a:buClr>
                <a:srgbClr val="90C226"/>
              </a:buClr>
              <a:buSzPct val="80000"/>
              <a:buFont typeface="Wingdings 3" charset="2"/>
              <a:buChar char=""/>
              <a:tabLst>
                <a:tab pos="914400" algn="l"/>
              </a:tabLst>
            </a:pPr>
            <a:r>
              <a:rPr lang="de-DE" sz="1400" dirty="0">
                <a:solidFill>
                  <a:schemeClr val="tx1"/>
                </a:solidFill>
              </a:rPr>
              <a:t>Ein Poolgerät pro Jahrgangsstufe, bei einer Klassenstärke von 25 </a:t>
            </a:r>
            <a:r>
              <a:rPr lang="de-DE" sz="1400" dirty="0" err="1">
                <a:solidFill>
                  <a:schemeClr val="tx1"/>
                </a:solidFill>
              </a:rPr>
              <a:t>Schüler;Innen</a:t>
            </a:r>
            <a:endParaRPr lang="de-DE" sz="1400" dirty="0">
              <a:solidFill>
                <a:schemeClr val="tx1"/>
              </a:solidFill>
            </a:endParaRPr>
          </a:p>
          <a:p>
            <a:pPr lvl="0" defTabSz="457200">
              <a:lnSpc>
                <a:spcPct val="90000"/>
              </a:lnSpc>
              <a:spcBef>
                <a:spcPts val="1000"/>
              </a:spcBef>
              <a:buClr>
                <a:srgbClr val="90C226"/>
              </a:buClr>
              <a:buSzPct val="80000"/>
              <a:tabLst>
                <a:tab pos="914400" algn="l"/>
              </a:tabLst>
            </a:pPr>
            <a:endParaRPr lang="de-DE" sz="1400" dirty="0">
              <a:solidFill>
                <a:schemeClr val="tx1"/>
              </a:solidFill>
            </a:endParaRPr>
          </a:p>
          <a:p>
            <a:pPr marL="342900" lvl="0" indent="-342900" defTabSz="457200">
              <a:lnSpc>
                <a:spcPct val="90000"/>
              </a:lnSpc>
              <a:spcBef>
                <a:spcPts val="1000"/>
              </a:spcBef>
              <a:buClr>
                <a:srgbClr val="90C226"/>
              </a:buClr>
              <a:buSzPct val="80000"/>
              <a:buFont typeface="Wingdings 3" charset="2"/>
              <a:buChar char=""/>
              <a:tabLst>
                <a:tab pos="914400" algn="l"/>
              </a:tabLst>
            </a:pPr>
            <a:r>
              <a:rPr lang="de-DE" sz="1400" dirty="0">
                <a:solidFill>
                  <a:schemeClr val="tx1"/>
                </a:solidFill>
              </a:rPr>
              <a:t>den Service (Kundenservice, Abwicklung mit der Versicherung, etc.)</a:t>
            </a:r>
          </a:p>
          <a:p>
            <a:pPr marL="342900" lvl="0" indent="-342900" defTabSz="457200">
              <a:lnSpc>
                <a:spcPct val="90000"/>
              </a:lnSpc>
              <a:spcBef>
                <a:spcPts val="1000"/>
              </a:spcBef>
              <a:buClr>
                <a:srgbClr val="90C226"/>
              </a:buClr>
              <a:buSzPct val="80000"/>
              <a:buFont typeface="Wingdings 3" charset="2"/>
              <a:buChar char=""/>
              <a:tabLst>
                <a:tab pos="914400" algn="l"/>
              </a:tabLst>
            </a:pPr>
            <a:r>
              <a:rPr lang="de-DE" sz="1400" dirty="0">
                <a:solidFill>
                  <a:schemeClr val="tx1"/>
                </a:solidFill>
              </a:rPr>
              <a:t>Den Bildungsfond für finanziell schwächere Familien. Gefördert wird „Finanzierungsart Miete, 128 GB“, ohne Eigentumsübernahme</a:t>
            </a:r>
          </a:p>
          <a:p>
            <a:pPr marL="800100" lvl="1" indent="-342900">
              <a:lnSpc>
                <a:spcPct val="90000"/>
              </a:lnSpc>
              <a:spcBef>
                <a:spcPts val="1000"/>
              </a:spcBef>
              <a:buClr>
                <a:srgbClr val="90C226"/>
              </a:buClr>
              <a:buSzPct val="80000"/>
              <a:buFont typeface="Wingdings 3" charset="2"/>
              <a:buChar char=""/>
              <a:tabLst>
                <a:tab pos="914400" algn="l"/>
              </a:tabLst>
            </a:pPr>
            <a:r>
              <a:rPr lang="de-DE" sz="1400" dirty="0">
                <a:solidFill>
                  <a:schemeClr val="tx1"/>
                </a:solidFill>
              </a:rPr>
              <a:t>Max. 10% der Klassenstärke; max. 50% des Mietpreises.</a:t>
            </a:r>
          </a:p>
          <a:p>
            <a:pPr marL="800100" lvl="1" indent="-342900">
              <a:lnSpc>
                <a:spcPct val="90000"/>
              </a:lnSpc>
              <a:spcBef>
                <a:spcPts val="1000"/>
              </a:spcBef>
              <a:buClr>
                <a:srgbClr val="90C226"/>
              </a:buClr>
              <a:buSzPct val="80000"/>
              <a:buFont typeface="Wingdings 3" charset="2"/>
              <a:buChar char=""/>
              <a:tabLst>
                <a:tab pos="914400" algn="l"/>
              </a:tabLst>
            </a:pPr>
            <a:endParaRPr lang="de-DE" sz="1400" dirty="0">
              <a:solidFill>
                <a:schemeClr val="tx1"/>
              </a:solidFill>
            </a:endParaRPr>
          </a:p>
          <a:p>
            <a:pPr marL="342900" lvl="0" indent="-342900" defTabSz="457200">
              <a:lnSpc>
                <a:spcPct val="90000"/>
              </a:lnSpc>
              <a:spcBef>
                <a:spcPts val="1000"/>
              </a:spcBef>
              <a:buClr>
                <a:srgbClr val="90C226"/>
              </a:buClr>
              <a:buSzPct val="80000"/>
              <a:buFont typeface="Wingdings 3" charset="2"/>
              <a:buChar char=""/>
              <a:tabLst>
                <a:tab pos="914400" algn="l"/>
              </a:tabLst>
            </a:pPr>
            <a:r>
              <a:rPr lang="de-DE" sz="1400" dirty="0">
                <a:solidFill>
                  <a:schemeClr val="tx1"/>
                </a:solidFill>
              </a:rPr>
              <a:t>Registrierung der Geräte für das Mobile-Device-Management (MDM; deutsch </a:t>
            </a:r>
            <a:r>
              <a:rPr lang="de-DE" sz="1400" dirty="0" err="1">
                <a:solidFill>
                  <a:schemeClr val="tx1"/>
                </a:solidFill>
              </a:rPr>
              <a:t>Mobilgeräteverwalttung</a:t>
            </a:r>
            <a:r>
              <a:rPr lang="de-DE" sz="1400" dirty="0">
                <a:solidFill>
                  <a:schemeClr val="tx1"/>
                </a:solidFill>
              </a:rPr>
              <a:t>). </a:t>
            </a:r>
          </a:p>
          <a:p>
            <a:pPr lvl="0" defTabSz="457200">
              <a:lnSpc>
                <a:spcPct val="90000"/>
              </a:lnSpc>
              <a:spcBef>
                <a:spcPts val="1000"/>
              </a:spcBef>
              <a:buClr>
                <a:srgbClr val="90C226"/>
              </a:buClr>
              <a:buSzPct val="80000"/>
              <a:tabLst>
                <a:tab pos="914400" algn="l"/>
              </a:tabLst>
            </a:pPr>
            <a:r>
              <a:rPr lang="de-DE" sz="1400" dirty="0">
                <a:solidFill>
                  <a:schemeClr val="tx1"/>
                </a:solidFill>
              </a:rPr>
              <a:t>        „Damit kann die Schule z.B.: die </a:t>
            </a:r>
            <a:r>
              <a:rPr lang="de-DE" sz="1400" dirty="0" err="1">
                <a:solidFill>
                  <a:schemeClr val="tx1"/>
                </a:solidFill>
              </a:rPr>
              <a:t>schulischenApps</a:t>
            </a:r>
            <a:r>
              <a:rPr lang="de-DE" sz="1400" dirty="0">
                <a:solidFill>
                  <a:schemeClr val="tx1"/>
                </a:solidFill>
              </a:rPr>
              <a:t> installieren oder den Prüfungsmodus aktivieren.“</a:t>
            </a:r>
          </a:p>
          <a:p>
            <a:pPr marL="342900" lvl="0" indent="-342900" defTabSz="457200">
              <a:lnSpc>
                <a:spcPct val="90000"/>
              </a:lnSpc>
              <a:spcBef>
                <a:spcPts val="1000"/>
              </a:spcBef>
              <a:buClr>
                <a:srgbClr val="90C226"/>
              </a:buClr>
              <a:buSzPct val="80000"/>
              <a:buFont typeface="Wingdings 3" charset="2"/>
              <a:buChar char=""/>
              <a:tabLst>
                <a:tab pos="914400" algn="l"/>
              </a:tabLst>
            </a:pPr>
            <a:r>
              <a:rPr lang="de-DE" sz="1400" dirty="0">
                <a:solidFill>
                  <a:schemeClr val="tx1"/>
                </a:solidFill>
              </a:rPr>
              <a:t>Es werden keine Schufa- Abfragen oder Bonitätsprüfungen etc. von den Eltern eingeholt</a:t>
            </a:r>
          </a:p>
        </p:txBody>
      </p:sp>
    </p:spTree>
    <p:extLst>
      <p:ext uri="{BB962C8B-B14F-4D97-AF65-F5344CB8AC3E}">
        <p14:creationId xmlns:p14="http://schemas.microsoft.com/office/powerpoint/2010/main" val="39785688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1000"/>
                                        <p:tgtEl>
                                          <p:spTgt spid="3">
                                            <p:txEl>
                                              <p:pRg st="9" end="9"/>
                                            </p:txEl>
                                          </p:spTgt>
                                        </p:tgtEl>
                                      </p:cBhvr>
                                    </p:animEffect>
                                    <p:anim calcmode="lin" valueType="num">
                                      <p:cBhvr>
                                        <p:cTn id="3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1000"/>
                                        <p:tgtEl>
                                          <p:spTgt spid="3">
                                            <p:txEl>
                                              <p:pRg st="10" end="10"/>
                                            </p:txEl>
                                          </p:spTgt>
                                        </p:tgtEl>
                                      </p:cBhvr>
                                    </p:animEffect>
                                    <p:anim calcmode="lin" valueType="num">
                                      <p:cBhvr>
                                        <p:cTn id="4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1000"/>
                                        <p:tgtEl>
                                          <p:spTgt spid="3">
                                            <p:txEl>
                                              <p:pRg st="11" end="11"/>
                                            </p:txEl>
                                          </p:spTgt>
                                        </p:tgtEl>
                                      </p:cBhvr>
                                    </p:animEffect>
                                    <p:anim calcmode="lin" valueType="num">
                                      <p:cBhvr>
                                        <p:cTn id="4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 calcmode="lin" valueType="num">
                                      <p:cBhvr additive="base">
                                        <p:cTn id="5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 calcmode="lin" valueType="num">
                                      <p:cBhvr additive="base">
                                        <p:cTn id="5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anim calcmode="lin" valueType="num">
                                      <p:cBhvr additive="base">
                                        <p:cTn id="5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te">
  <a:themeElements>
    <a:clrScheme name="Benutzerdefiniert 2">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3F3F3F"/>
      </a:hlink>
      <a:folHlink>
        <a:srgbClr val="B9D18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te">
  <a:themeElements>
    <a:clrScheme name="Benutzerdefiniert 2">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3F3F3F"/>
      </a:hlink>
      <a:folHlink>
        <a:srgbClr val="B9D18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0</TotalTime>
  <Words>1748</Words>
  <Application>Microsoft Office PowerPoint</Application>
  <PresentationFormat>Breitbild</PresentationFormat>
  <Paragraphs>248</Paragraphs>
  <Slides>18</Slides>
  <Notes>1</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18</vt:i4>
      </vt:variant>
    </vt:vector>
  </HeadingPairs>
  <TitlesOfParts>
    <vt:vector size="27" baseType="lpstr">
      <vt:lpstr>Aptos</vt:lpstr>
      <vt:lpstr>Arial</vt:lpstr>
      <vt:lpstr>Calibri</vt:lpstr>
      <vt:lpstr>Myriad Pro</vt:lpstr>
      <vt:lpstr>Times New Roman</vt:lpstr>
      <vt:lpstr>Wingdings</vt:lpstr>
      <vt:lpstr>Wingdings 3</vt:lpstr>
      <vt:lpstr>Facette</vt:lpstr>
      <vt:lpstr>1_Facette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AfB gGmbH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Lichti, Marion</dc:creator>
  <cp:lastModifiedBy>Kalnin, Andre</cp:lastModifiedBy>
  <cp:revision>459</cp:revision>
  <cp:lastPrinted>2025-02-18T14:40:53Z</cp:lastPrinted>
  <dcterms:created xsi:type="dcterms:W3CDTF">2020-03-25T11:43:34Z</dcterms:created>
  <dcterms:modified xsi:type="dcterms:W3CDTF">2025-11-05T08:30:22Z</dcterms:modified>
</cp:coreProperties>
</file>